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0"/>
  </p:notesMasterIdLst>
  <p:sldIdLst>
    <p:sldId id="256" r:id="rId3"/>
    <p:sldId id="257" r:id="rId4"/>
    <p:sldId id="258" r:id="rId5"/>
    <p:sldId id="259" r:id="rId6"/>
    <p:sldId id="261" r:id="rId7"/>
    <p:sldId id="269" r:id="rId8"/>
    <p:sldId id="262" r:id="rId9"/>
    <p:sldId id="313" r:id="rId10"/>
    <p:sldId id="263" r:id="rId11"/>
    <p:sldId id="264" r:id="rId12"/>
    <p:sldId id="265" r:id="rId13"/>
    <p:sldId id="266" r:id="rId14"/>
    <p:sldId id="267"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5143500" type="screen16x9"/>
  <p:notesSz cx="6858000" cy="9144000"/>
  <p:embeddedFontLst>
    <p:embeddedFont>
      <p:font typeface="Amatic SC" pitchFamily="2" charset="-79"/>
      <p:regular r:id="rId61"/>
      <p:bold r:id="rId62"/>
    </p:embeddedFont>
    <p:embeddedFont>
      <p:font typeface="Asap" pitchFamily="2" charset="77"/>
      <p:regular r:id="rId63"/>
      <p:bold r:id="rId64"/>
      <p:italic r:id="rId65"/>
      <p:boldItalic r:id="rId66"/>
    </p:embeddedFont>
    <p:embeddedFont>
      <p:font typeface="Assistant" pitchFamily="2" charset="-79"/>
      <p:regular r:id="rId67"/>
      <p:bold r:id="rId68"/>
    </p:embeddedFont>
    <p:embeddedFont>
      <p:font typeface="Assistant Medium" pitchFamily="2" charset="-79"/>
      <p:regular r:id="rId69"/>
      <p:bold r:id="rId70"/>
    </p:embeddedFont>
    <p:embeddedFont>
      <p:font typeface="Calibri" panose="020F0502020204030204" pitchFamily="34" charset="0"/>
      <p:regular r:id="rId71"/>
      <p:bold r:id="rId72"/>
      <p:italic r:id="rId73"/>
      <p:boldItalic r:id="rId74"/>
    </p:embeddedFont>
    <p:embeddedFont>
      <p:font typeface="Carter One" panose="03080802040405060005" pitchFamily="66" charset="77"/>
      <p:regular r:id="rId75"/>
    </p:embeddedFont>
    <p:embeddedFont>
      <p:font typeface="Proxima Nova" panose="02000506030000020004" pitchFamily="2" charset="0"/>
      <p:regular r:id="rId76"/>
      <p:bold r:id="rId77"/>
      <p:italic r:id="rId78"/>
      <p:boldItalic r:id="rId79"/>
    </p:embeddedFont>
    <p:embeddedFont>
      <p:font typeface="Proxima Nova Semibold" panose="02000506030000020004" pitchFamily="2" charset="0"/>
      <p:regular r:id="rId80"/>
      <p:bold r:id="rId81"/>
      <p:italic r:id="rId82"/>
      <p:boldItalic r:id="rId83"/>
    </p:embeddedFont>
    <p:embeddedFont>
      <p:font typeface="Roboto Medium" panose="020F050202020403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13BD9B-49FF-4598-B0D5-1C4F95FAEC3E}">
  <a:tblStyle styleId="{9313BD9B-49FF-4598-B0D5-1C4F95FAEC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9"/>
  </p:normalViewPr>
  <p:slideViewPr>
    <p:cSldViewPr snapToGrid="0" snapToObjects="1">
      <p:cViewPr varScale="1">
        <p:scale>
          <a:sx n="137" d="100"/>
          <a:sy n="137" d="100"/>
        </p:scale>
        <p:origin x="9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e79c711414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e79c711414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79c711414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79c711414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e79c711414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e79c711414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79c711414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79c711414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e79c711414_0_1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e79c711414_0_1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e79c711414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e79c711414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79c711414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79c711414_0_2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e79c711414_0_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e79c711414_0_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84df5822b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b84df5822b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b84df5822b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b84df5822b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b84df5822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b84df5822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b84df5822b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b84df5822b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84df5822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84df5822b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b84df5822b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b84df5822b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b84df5822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b84df5822b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b84df5822b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b84df5822b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84df5822b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84df5822b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79c711414_2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79c711414_2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b84df5822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b84df5822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b84df5822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b84df5822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898feb88a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898feb88a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b84df5822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b84df5822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84df5822b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84df5822b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b84df5822b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b84df5822b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b84df5822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b84df5822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b84df5822b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b84df5822b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b84df5822b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b84df5822b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b84df5822b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b84df5822b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e89bb862e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e89bb862e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b84df5822b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b84df5822b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585ecdb5a_0_9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585ecdb5a_0_9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79c71141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79c71141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e585ecdb5a_0_9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e585ecdb5a_0_9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e585ecdb5a_0_9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e585ecdb5a_0_9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e585ecdb5a_0_9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e585ecdb5a_0_9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e585ecdb5a_0_9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e585ecdb5a_0_9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e585ecdb5a_0_9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e585ecdb5a_0_9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e585ecdb5a_0_12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e585ecdb5a_0_12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8"/>
        <p:cNvGrpSpPr/>
        <p:nvPr/>
      </p:nvGrpSpPr>
      <p:grpSpPr>
        <a:xfrm>
          <a:off x="0" y="0"/>
          <a:ext cx="0" cy="0"/>
          <a:chOff x="0" y="0"/>
          <a:chExt cx="0" cy="0"/>
        </a:xfrm>
      </p:grpSpPr>
      <p:sp>
        <p:nvSpPr>
          <p:cNvPr id="5729" name="Google Shape;5729;ge585ecdb5a_0_13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0" name="Google Shape;5730;ge585ecdb5a_0_13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8"/>
        <p:cNvGrpSpPr/>
        <p:nvPr/>
      </p:nvGrpSpPr>
      <p:grpSpPr>
        <a:xfrm>
          <a:off x="0" y="0"/>
          <a:ext cx="0" cy="0"/>
          <a:chOff x="0" y="0"/>
          <a:chExt cx="0" cy="0"/>
        </a:xfrm>
      </p:grpSpPr>
      <p:sp>
        <p:nvSpPr>
          <p:cNvPr id="5899" name="Google Shape;5899;ge585ecdb5a_0_13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0" name="Google Shape;5900;ge585ecdb5a_0_13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e585ecdb5a_0_13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e585ecdb5a_0_13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3"/>
        <p:cNvGrpSpPr/>
        <p:nvPr/>
      </p:nvGrpSpPr>
      <p:grpSpPr>
        <a:xfrm>
          <a:off x="0" y="0"/>
          <a:ext cx="0" cy="0"/>
          <a:chOff x="0" y="0"/>
          <a:chExt cx="0" cy="0"/>
        </a:xfrm>
      </p:grpSpPr>
      <p:sp>
        <p:nvSpPr>
          <p:cNvPr id="6684" name="Google Shape;6684;ge585ecdb5a_0_14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5" name="Google Shape;6685;ge585ecdb5a_0_14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898feb88a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898feb88a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e585ecdb5a_0_14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e585ecdb5a_0_1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8"/>
        <p:cNvGrpSpPr/>
        <p:nvPr/>
      </p:nvGrpSpPr>
      <p:grpSpPr>
        <a:xfrm>
          <a:off x="0" y="0"/>
          <a:ext cx="0" cy="0"/>
          <a:chOff x="0" y="0"/>
          <a:chExt cx="0" cy="0"/>
        </a:xfrm>
      </p:grpSpPr>
      <p:sp>
        <p:nvSpPr>
          <p:cNvPr id="7459" name="Google Shape;7459;ge585ecdb5a_0_14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0" name="Google Shape;7460;ge585ecdb5a_0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8"/>
        <p:cNvGrpSpPr/>
        <p:nvPr/>
      </p:nvGrpSpPr>
      <p:grpSpPr>
        <a:xfrm>
          <a:off x="0" y="0"/>
          <a:ext cx="0" cy="0"/>
          <a:chOff x="0" y="0"/>
          <a:chExt cx="0" cy="0"/>
        </a:xfrm>
      </p:grpSpPr>
      <p:sp>
        <p:nvSpPr>
          <p:cNvPr id="7969" name="Google Shape;7969;ge585ecdb5a_0_15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0" name="Google Shape;7970;ge585ecdb5a_0_15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8"/>
        <p:cNvGrpSpPr/>
        <p:nvPr/>
      </p:nvGrpSpPr>
      <p:grpSpPr>
        <a:xfrm>
          <a:off x="0" y="0"/>
          <a:ext cx="0" cy="0"/>
          <a:chOff x="0" y="0"/>
          <a:chExt cx="0" cy="0"/>
        </a:xfrm>
      </p:grpSpPr>
      <p:sp>
        <p:nvSpPr>
          <p:cNvPr id="8589" name="Google Shape;8589;ge585ecdb5a_0_16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0" name="Google Shape;8590;ge585ecdb5a_0_16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2"/>
        <p:cNvGrpSpPr/>
        <p:nvPr/>
      </p:nvGrpSpPr>
      <p:grpSpPr>
        <a:xfrm>
          <a:off x="0" y="0"/>
          <a:ext cx="0" cy="0"/>
          <a:chOff x="0" y="0"/>
          <a:chExt cx="0" cy="0"/>
        </a:xfrm>
      </p:grpSpPr>
      <p:sp>
        <p:nvSpPr>
          <p:cNvPr id="9183" name="Google Shape;9183;ge585ecdb5a_0_16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4" name="Google Shape;9184;ge585ecdb5a_0_16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3"/>
        <p:cNvGrpSpPr/>
        <p:nvPr/>
      </p:nvGrpSpPr>
      <p:grpSpPr>
        <a:xfrm>
          <a:off x="0" y="0"/>
          <a:ext cx="0" cy="0"/>
          <a:chOff x="0" y="0"/>
          <a:chExt cx="0" cy="0"/>
        </a:xfrm>
      </p:grpSpPr>
      <p:sp>
        <p:nvSpPr>
          <p:cNvPr id="9504" name="Google Shape;9504;ge585ecdb5a_0_16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5" name="Google Shape;9505;ge585ecdb5a_0_1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1"/>
        <p:cNvGrpSpPr/>
        <p:nvPr/>
      </p:nvGrpSpPr>
      <p:grpSpPr>
        <a:xfrm>
          <a:off x="0" y="0"/>
          <a:ext cx="0" cy="0"/>
          <a:chOff x="0" y="0"/>
          <a:chExt cx="0" cy="0"/>
        </a:xfrm>
      </p:grpSpPr>
      <p:sp>
        <p:nvSpPr>
          <p:cNvPr id="9812" name="Google Shape;9812;ge585ecdb5a_0_18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3" name="Google Shape;9813;ge585ecdb5a_0_18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79c711414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79c711414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98feb88a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98feb88a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e79c7114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e79c7114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88975" y="1505225"/>
            <a:ext cx="4828800" cy="15114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SzPts val="7200"/>
              <a:buNone/>
              <a:defRPr sz="3800"/>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3588975" y="3668750"/>
            <a:ext cx="4828800" cy="59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1" name="Google Shape;11;p2"/>
          <p:cNvSpPr/>
          <p:nvPr/>
        </p:nvSpPr>
        <p:spPr>
          <a:xfrm>
            <a:off x="6310449" y="245275"/>
            <a:ext cx="2833551" cy="4664992"/>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131247" y="4012275"/>
            <a:ext cx="630122" cy="846188"/>
            <a:chOff x="8131247" y="4012275"/>
            <a:chExt cx="630122" cy="846188"/>
          </a:xfrm>
        </p:grpSpPr>
        <p:sp>
          <p:nvSpPr>
            <p:cNvPr id="13" name="Google Shape;13;p2"/>
            <p:cNvSpPr/>
            <p:nvPr/>
          </p:nvSpPr>
          <p:spPr>
            <a:xfrm>
              <a:off x="8417766" y="4012275"/>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31247" y="4221363"/>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49300" y="4751273"/>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20542" y="1192561"/>
            <a:ext cx="304102" cy="458848"/>
            <a:chOff x="2131550" y="2253075"/>
            <a:chExt cx="93100" cy="140475"/>
          </a:xfrm>
        </p:grpSpPr>
        <p:sp>
          <p:nvSpPr>
            <p:cNvPr id="17" name="Google Shape;17;p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040042" y="4375036"/>
            <a:ext cx="304102" cy="458848"/>
            <a:chOff x="2131550" y="2253075"/>
            <a:chExt cx="93100" cy="140475"/>
          </a:xfrm>
        </p:grpSpPr>
        <p:sp>
          <p:nvSpPr>
            <p:cNvPr id="22" name="Google Shape;22;p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3_2">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 name="Google Shape;201;p13"/>
          <p:cNvSpPr txBox="1">
            <a:spLocks noGrp="1"/>
          </p:cNvSpPr>
          <p:nvPr>
            <p:ph type="subTitle" idx="1"/>
          </p:nvPr>
        </p:nvSpPr>
        <p:spPr>
          <a:xfrm>
            <a:off x="561950" y="1910165"/>
            <a:ext cx="2648400" cy="396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900">
                <a:solidFill>
                  <a:schemeClr val="accent1"/>
                </a:solidFill>
                <a:latin typeface="Carter One"/>
                <a:ea typeface="Carter One"/>
                <a:cs typeface="Carter One"/>
                <a:sym typeface="Carter One"/>
              </a:defRPr>
            </a:lvl1pPr>
            <a:lvl2pPr lvl="1" algn="r" rtl="0">
              <a:spcBef>
                <a:spcPts val="0"/>
              </a:spcBef>
              <a:spcAft>
                <a:spcPts val="0"/>
              </a:spcAft>
              <a:buNone/>
              <a:defRPr sz="1900">
                <a:solidFill>
                  <a:schemeClr val="accent1"/>
                </a:solidFill>
                <a:latin typeface="Carter One"/>
                <a:ea typeface="Carter One"/>
                <a:cs typeface="Carter One"/>
                <a:sym typeface="Carter One"/>
              </a:defRPr>
            </a:lvl2pPr>
            <a:lvl3pPr lvl="2" algn="r" rtl="0">
              <a:spcBef>
                <a:spcPts val="0"/>
              </a:spcBef>
              <a:spcAft>
                <a:spcPts val="0"/>
              </a:spcAft>
              <a:buNone/>
              <a:defRPr sz="1900">
                <a:solidFill>
                  <a:schemeClr val="accent1"/>
                </a:solidFill>
                <a:latin typeface="Carter One"/>
                <a:ea typeface="Carter One"/>
                <a:cs typeface="Carter One"/>
                <a:sym typeface="Carter One"/>
              </a:defRPr>
            </a:lvl3pPr>
            <a:lvl4pPr lvl="3" algn="r" rtl="0">
              <a:spcBef>
                <a:spcPts val="0"/>
              </a:spcBef>
              <a:spcAft>
                <a:spcPts val="0"/>
              </a:spcAft>
              <a:buNone/>
              <a:defRPr sz="1900">
                <a:solidFill>
                  <a:schemeClr val="accent1"/>
                </a:solidFill>
                <a:latin typeface="Carter One"/>
                <a:ea typeface="Carter One"/>
                <a:cs typeface="Carter One"/>
                <a:sym typeface="Carter One"/>
              </a:defRPr>
            </a:lvl4pPr>
            <a:lvl5pPr lvl="4" algn="r" rtl="0">
              <a:spcBef>
                <a:spcPts val="0"/>
              </a:spcBef>
              <a:spcAft>
                <a:spcPts val="0"/>
              </a:spcAft>
              <a:buNone/>
              <a:defRPr sz="1900">
                <a:solidFill>
                  <a:schemeClr val="accent1"/>
                </a:solidFill>
                <a:latin typeface="Carter One"/>
                <a:ea typeface="Carter One"/>
                <a:cs typeface="Carter One"/>
                <a:sym typeface="Carter One"/>
              </a:defRPr>
            </a:lvl5pPr>
            <a:lvl6pPr lvl="5" algn="r" rtl="0">
              <a:spcBef>
                <a:spcPts val="0"/>
              </a:spcBef>
              <a:spcAft>
                <a:spcPts val="0"/>
              </a:spcAft>
              <a:buNone/>
              <a:defRPr sz="1900">
                <a:solidFill>
                  <a:schemeClr val="accent1"/>
                </a:solidFill>
                <a:latin typeface="Carter One"/>
                <a:ea typeface="Carter One"/>
                <a:cs typeface="Carter One"/>
                <a:sym typeface="Carter One"/>
              </a:defRPr>
            </a:lvl6pPr>
            <a:lvl7pPr lvl="6" algn="r" rtl="0">
              <a:spcBef>
                <a:spcPts val="0"/>
              </a:spcBef>
              <a:spcAft>
                <a:spcPts val="0"/>
              </a:spcAft>
              <a:buNone/>
              <a:defRPr sz="1900">
                <a:solidFill>
                  <a:schemeClr val="accent1"/>
                </a:solidFill>
                <a:latin typeface="Carter One"/>
                <a:ea typeface="Carter One"/>
                <a:cs typeface="Carter One"/>
                <a:sym typeface="Carter One"/>
              </a:defRPr>
            </a:lvl7pPr>
            <a:lvl8pPr lvl="7" algn="r" rtl="0">
              <a:spcBef>
                <a:spcPts val="0"/>
              </a:spcBef>
              <a:spcAft>
                <a:spcPts val="0"/>
              </a:spcAft>
              <a:buNone/>
              <a:defRPr sz="1900">
                <a:solidFill>
                  <a:schemeClr val="accent1"/>
                </a:solidFill>
                <a:latin typeface="Carter One"/>
                <a:ea typeface="Carter One"/>
                <a:cs typeface="Carter One"/>
                <a:sym typeface="Carter One"/>
              </a:defRPr>
            </a:lvl8pPr>
            <a:lvl9pPr lvl="8" algn="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2" name="Google Shape;202;p13"/>
          <p:cNvSpPr txBox="1">
            <a:spLocks noGrp="1"/>
          </p:cNvSpPr>
          <p:nvPr>
            <p:ph type="subTitle" idx="2"/>
          </p:nvPr>
        </p:nvSpPr>
        <p:spPr>
          <a:xfrm>
            <a:off x="562054" y="2240346"/>
            <a:ext cx="264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3" name="Google Shape;203;p13"/>
          <p:cNvSpPr txBox="1">
            <a:spLocks noGrp="1"/>
          </p:cNvSpPr>
          <p:nvPr>
            <p:ph type="subTitle" idx="3"/>
          </p:nvPr>
        </p:nvSpPr>
        <p:spPr>
          <a:xfrm>
            <a:off x="561950" y="3682892"/>
            <a:ext cx="2648400" cy="396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900">
                <a:solidFill>
                  <a:schemeClr val="accent1"/>
                </a:solidFill>
                <a:latin typeface="Carter One"/>
                <a:ea typeface="Carter One"/>
                <a:cs typeface="Carter One"/>
                <a:sym typeface="Carter One"/>
              </a:defRPr>
            </a:lvl1pPr>
            <a:lvl2pPr lvl="1" algn="r" rtl="0">
              <a:spcBef>
                <a:spcPts val="0"/>
              </a:spcBef>
              <a:spcAft>
                <a:spcPts val="0"/>
              </a:spcAft>
              <a:buNone/>
              <a:defRPr sz="1900">
                <a:solidFill>
                  <a:schemeClr val="accent1"/>
                </a:solidFill>
                <a:latin typeface="Carter One"/>
                <a:ea typeface="Carter One"/>
                <a:cs typeface="Carter One"/>
                <a:sym typeface="Carter One"/>
              </a:defRPr>
            </a:lvl2pPr>
            <a:lvl3pPr lvl="2" algn="r" rtl="0">
              <a:spcBef>
                <a:spcPts val="0"/>
              </a:spcBef>
              <a:spcAft>
                <a:spcPts val="0"/>
              </a:spcAft>
              <a:buNone/>
              <a:defRPr sz="1900">
                <a:solidFill>
                  <a:schemeClr val="accent1"/>
                </a:solidFill>
                <a:latin typeface="Carter One"/>
                <a:ea typeface="Carter One"/>
                <a:cs typeface="Carter One"/>
                <a:sym typeface="Carter One"/>
              </a:defRPr>
            </a:lvl3pPr>
            <a:lvl4pPr lvl="3" algn="r" rtl="0">
              <a:spcBef>
                <a:spcPts val="0"/>
              </a:spcBef>
              <a:spcAft>
                <a:spcPts val="0"/>
              </a:spcAft>
              <a:buNone/>
              <a:defRPr sz="1900">
                <a:solidFill>
                  <a:schemeClr val="accent1"/>
                </a:solidFill>
                <a:latin typeface="Carter One"/>
                <a:ea typeface="Carter One"/>
                <a:cs typeface="Carter One"/>
                <a:sym typeface="Carter One"/>
              </a:defRPr>
            </a:lvl4pPr>
            <a:lvl5pPr lvl="4" algn="r" rtl="0">
              <a:spcBef>
                <a:spcPts val="0"/>
              </a:spcBef>
              <a:spcAft>
                <a:spcPts val="0"/>
              </a:spcAft>
              <a:buNone/>
              <a:defRPr sz="1900">
                <a:solidFill>
                  <a:schemeClr val="accent1"/>
                </a:solidFill>
                <a:latin typeface="Carter One"/>
                <a:ea typeface="Carter One"/>
                <a:cs typeface="Carter One"/>
                <a:sym typeface="Carter One"/>
              </a:defRPr>
            </a:lvl5pPr>
            <a:lvl6pPr lvl="5" algn="r" rtl="0">
              <a:spcBef>
                <a:spcPts val="0"/>
              </a:spcBef>
              <a:spcAft>
                <a:spcPts val="0"/>
              </a:spcAft>
              <a:buNone/>
              <a:defRPr sz="1900">
                <a:solidFill>
                  <a:schemeClr val="accent1"/>
                </a:solidFill>
                <a:latin typeface="Carter One"/>
                <a:ea typeface="Carter One"/>
                <a:cs typeface="Carter One"/>
                <a:sym typeface="Carter One"/>
              </a:defRPr>
            </a:lvl6pPr>
            <a:lvl7pPr lvl="6" algn="r" rtl="0">
              <a:spcBef>
                <a:spcPts val="0"/>
              </a:spcBef>
              <a:spcAft>
                <a:spcPts val="0"/>
              </a:spcAft>
              <a:buNone/>
              <a:defRPr sz="1900">
                <a:solidFill>
                  <a:schemeClr val="accent1"/>
                </a:solidFill>
                <a:latin typeface="Carter One"/>
                <a:ea typeface="Carter One"/>
                <a:cs typeface="Carter One"/>
                <a:sym typeface="Carter One"/>
              </a:defRPr>
            </a:lvl7pPr>
            <a:lvl8pPr lvl="7" algn="r" rtl="0">
              <a:spcBef>
                <a:spcPts val="0"/>
              </a:spcBef>
              <a:spcAft>
                <a:spcPts val="0"/>
              </a:spcAft>
              <a:buNone/>
              <a:defRPr sz="1900">
                <a:solidFill>
                  <a:schemeClr val="accent1"/>
                </a:solidFill>
                <a:latin typeface="Carter One"/>
                <a:ea typeface="Carter One"/>
                <a:cs typeface="Carter One"/>
                <a:sym typeface="Carter One"/>
              </a:defRPr>
            </a:lvl8pPr>
            <a:lvl9pPr lvl="8" algn="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4" name="Google Shape;204;p13"/>
          <p:cNvSpPr txBox="1">
            <a:spLocks noGrp="1"/>
          </p:cNvSpPr>
          <p:nvPr>
            <p:ph type="subTitle" idx="4"/>
          </p:nvPr>
        </p:nvSpPr>
        <p:spPr>
          <a:xfrm>
            <a:off x="562054" y="4018550"/>
            <a:ext cx="264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5" name="Google Shape;205;p13"/>
          <p:cNvSpPr txBox="1">
            <a:spLocks noGrp="1"/>
          </p:cNvSpPr>
          <p:nvPr>
            <p:ph type="subTitle" idx="5"/>
          </p:nvPr>
        </p:nvSpPr>
        <p:spPr>
          <a:xfrm>
            <a:off x="5933575" y="1910165"/>
            <a:ext cx="2648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accent1"/>
                </a:solidFill>
                <a:latin typeface="Carter One"/>
                <a:ea typeface="Carter One"/>
                <a:cs typeface="Carter One"/>
                <a:sym typeface="Carter One"/>
              </a:defRPr>
            </a:lvl1pPr>
            <a:lvl2pPr lvl="1" rtl="0">
              <a:spcBef>
                <a:spcPts val="0"/>
              </a:spcBef>
              <a:spcAft>
                <a:spcPts val="0"/>
              </a:spcAft>
              <a:buNone/>
              <a:defRPr sz="1900">
                <a:solidFill>
                  <a:schemeClr val="accent1"/>
                </a:solidFill>
                <a:latin typeface="Carter One"/>
                <a:ea typeface="Carter One"/>
                <a:cs typeface="Carter One"/>
                <a:sym typeface="Carter One"/>
              </a:defRPr>
            </a:lvl2pPr>
            <a:lvl3pPr lvl="2" rtl="0">
              <a:spcBef>
                <a:spcPts val="0"/>
              </a:spcBef>
              <a:spcAft>
                <a:spcPts val="0"/>
              </a:spcAft>
              <a:buNone/>
              <a:defRPr sz="1900">
                <a:solidFill>
                  <a:schemeClr val="accent1"/>
                </a:solidFill>
                <a:latin typeface="Carter One"/>
                <a:ea typeface="Carter One"/>
                <a:cs typeface="Carter One"/>
                <a:sym typeface="Carter One"/>
              </a:defRPr>
            </a:lvl3pPr>
            <a:lvl4pPr lvl="3" rtl="0">
              <a:spcBef>
                <a:spcPts val="0"/>
              </a:spcBef>
              <a:spcAft>
                <a:spcPts val="0"/>
              </a:spcAft>
              <a:buNone/>
              <a:defRPr sz="1900">
                <a:solidFill>
                  <a:schemeClr val="accent1"/>
                </a:solidFill>
                <a:latin typeface="Carter One"/>
                <a:ea typeface="Carter One"/>
                <a:cs typeface="Carter One"/>
                <a:sym typeface="Carter One"/>
              </a:defRPr>
            </a:lvl4pPr>
            <a:lvl5pPr lvl="4" rtl="0">
              <a:spcBef>
                <a:spcPts val="0"/>
              </a:spcBef>
              <a:spcAft>
                <a:spcPts val="0"/>
              </a:spcAft>
              <a:buNone/>
              <a:defRPr sz="1900">
                <a:solidFill>
                  <a:schemeClr val="accent1"/>
                </a:solidFill>
                <a:latin typeface="Carter One"/>
                <a:ea typeface="Carter One"/>
                <a:cs typeface="Carter One"/>
                <a:sym typeface="Carter One"/>
              </a:defRPr>
            </a:lvl5pPr>
            <a:lvl6pPr lvl="5" rtl="0">
              <a:spcBef>
                <a:spcPts val="0"/>
              </a:spcBef>
              <a:spcAft>
                <a:spcPts val="0"/>
              </a:spcAft>
              <a:buNone/>
              <a:defRPr sz="1900">
                <a:solidFill>
                  <a:schemeClr val="accent1"/>
                </a:solidFill>
                <a:latin typeface="Carter One"/>
                <a:ea typeface="Carter One"/>
                <a:cs typeface="Carter One"/>
                <a:sym typeface="Carter One"/>
              </a:defRPr>
            </a:lvl6pPr>
            <a:lvl7pPr lvl="6" rtl="0">
              <a:spcBef>
                <a:spcPts val="0"/>
              </a:spcBef>
              <a:spcAft>
                <a:spcPts val="0"/>
              </a:spcAft>
              <a:buNone/>
              <a:defRPr sz="1900">
                <a:solidFill>
                  <a:schemeClr val="accent1"/>
                </a:solidFill>
                <a:latin typeface="Carter One"/>
                <a:ea typeface="Carter One"/>
                <a:cs typeface="Carter One"/>
                <a:sym typeface="Carter One"/>
              </a:defRPr>
            </a:lvl7pPr>
            <a:lvl8pPr lvl="7" rtl="0">
              <a:spcBef>
                <a:spcPts val="0"/>
              </a:spcBef>
              <a:spcAft>
                <a:spcPts val="0"/>
              </a:spcAft>
              <a:buNone/>
              <a:defRPr sz="1900">
                <a:solidFill>
                  <a:schemeClr val="accent1"/>
                </a:solidFill>
                <a:latin typeface="Carter One"/>
                <a:ea typeface="Carter One"/>
                <a:cs typeface="Carter One"/>
                <a:sym typeface="Carter One"/>
              </a:defRPr>
            </a:lvl8pPr>
            <a:lvl9pPr lvl="8"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6" name="Google Shape;206;p13"/>
          <p:cNvSpPr txBox="1">
            <a:spLocks noGrp="1"/>
          </p:cNvSpPr>
          <p:nvPr>
            <p:ph type="subTitle" idx="6"/>
          </p:nvPr>
        </p:nvSpPr>
        <p:spPr>
          <a:xfrm>
            <a:off x="5933575" y="2240347"/>
            <a:ext cx="2648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3"/>
          <p:cNvSpPr txBox="1">
            <a:spLocks noGrp="1"/>
          </p:cNvSpPr>
          <p:nvPr>
            <p:ph type="subTitle" idx="7"/>
          </p:nvPr>
        </p:nvSpPr>
        <p:spPr>
          <a:xfrm>
            <a:off x="5933575" y="3682888"/>
            <a:ext cx="2648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accent1"/>
                </a:solidFill>
                <a:latin typeface="Carter One"/>
                <a:ea typeface="Carter One"/>
                <a:cs typeface="Carter One"/>
                <a:sym typeface="Carter One"/>
              </a:defRPr>
            </a:lvl1pPr>
            <a:lvl2pPr lvl="1" rtl="0">
              <a:spcBef>
                <a:spcPts val="0"/>
              </a:spcBef>
              <a:spcAft>
                <a:spcPts val="0"/>
              </a:spcAft>
              <a:buNone/>
              <a:defRPr sz="1900">
                <a:solidFill>
                  <a:schemeClr val="accent1"/>
                </a:solidFill>
                <a:latin typeface="Carter One"/>
                <a:ea typeface="Carter One"/>
                <a:cs typeface="Carter One"/>
                <a:sym typeface="Carter One"/>
              </a:defRPr>
            </a:lvl2pPr>
            <a:lvl3pPr lvl="2" rtl="0">
              <a:spcBef>
                <a:spcPts val="0"/>
              </a:spcBef>
              <a:spcAft>
                <a:spcPts val="0"/>
              </a:spcAft>
              <a:buNone/>
              <a:defRPr sz="1900">
                <a:solidFill>
                  <a:schemeClr val="accent1"/>
                </a:solidFill>
                <a:latin typeface="Carter One"/>
                <a:ea typeface="Carter One"/>
                <a:cs typeface="Carter One"/>
                <a:sym typeface="Carter One"/>
              </a:defRPr>
            </a:lvl3pPr>
            <a:lvl4pPr lvl="3" rtl="0">
              <a:spcBef>
                <a:spcPts val="0"/>
              </a:spcBef>
              <a:spcAft>
                <a:spcPts val="0"/>
              </a:spcAft>
              <a:buNone/>
              <a:defRPr sz="1900">
                <a:solidFill>
                  <a:schemeClr val="accent1"/>
                </a:solidFill>
                <a:latin typeface="Carter One"/>
                <a:ea typeface="Carter One"/>
                <a:cs typeface="Carter One"/>
                <a:sym typeface="Carter One"/>
              </a:defRPr>
            </a:lvl4pPr>
            <a:lvl5pPr lvl="4" rtl="0">
              <a:spcBef>
                <a:spcPts val="0"/>
              </a:spcBef>
              <a:spcAft>
                <a:spcPts val="0"/>
              </a:spcAft>
              <a:buNone/>
              <a:defRPr sz="1900">
                <a:solidFill>
                  <a:schemeClr val="accent1"/>
                </a:solidFill>
                <a:latin typeface="Carter One"/>
                <a:ea typeface="Carter One"/>
                <a:cs typeface="Carter One"/>
                <a:sym typeface="Carter One"/>
              </a:defRPr>
            </a:lvl5pPr>
            <a:lvl6pPr lvl="5" rtl="0">
              <a:spcBef>
                <a:spcPts val="0"/>
              </a:spcBef>
              <a:spcAft>
                <a:spcPts val="0"/>
              </a:spcAft>
              <a:buNone/>
              <a:defRPr sz="1900">
                <a:solidFill>
                  <a:schemeClr val="accent1"/>
                </a:solidFill>
                <a:latin typeface="Carter One"/>
                <a:ea typeface="Carter One"/>
                <a:cs typeface="Carter One"/>
                <a:sym typeface="Carter One"/>
              </a:defRPr>
            </a:lvl6pPr>
            <a:lvl7pPr lvl="6" rtl="0">
              <a:spcBef>
                <a:spcPts val="0"/>
              </a:spcBef>
              <a:spcAft>
                <a:spcPts val="0"/>
              </a:spcAft>
              <a:buNone/>
              <a:defRPr sz="1900">
                <a:solidFill>
                  <a:schemeClr val="accent1"/>
                </a:solidFill>
                <a:latin typeface="Carter One"/>
                <a:ea typeface="Carter One"/>
                <a:cs typeface="Carter One"/>
                <a:sym typeface="Carter One"/>
              </a:defRPr>
            </a:lvl7pPr>
            <a:lvl8pPr lvl="7" rtl="0">
              <a:spcBef>
                <a:spcPts val="0"/>
              </a:spcBef>
              <a:spcAft>
                <a:spcPts val="0"/>
              </a:spcAft>
              <a:buNone/>
              <a:defRPr sz="1900">
                <a:solidFill>
                  <a:schemeClr val="accent1"/>
                </a:solidFill>
                <a:latin typeface="Carter One"/>
                <a:ea typeface="Carter One"/>
                <a:cs typeface="Carter One"/>
                <a:sym typeface="Carter One"/>
              </a:defRPr>
            </a:lvl8pPr>
            <a:lvl9pPr lvl="8"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8" name="Google Shape;208;p13"/>
          <p:cNvSpPr txBox="1">
            <a:spLocks noGrp="1"/>
          </p:cNvSpPr>
          <p:nvPr>
            <p:ph type="subTitle" idx="8"/>
          </p:nvPr>
        </p:nvSpPr>
        <p:spPr>
          <a:xfrm>
            <a:off x="5933575" y="4018550"/>
            <a:ext cx="2648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13"/>
          <p:cNvSpPr txBox="1">
            <a:spLocks noGrp="1"/>
          </p:cNvSpPr>
          <p:nvPr>
            <p:ph type="title" idx="9" hasCustomPrompt="1"/>
          </p:nvPr>
        </p:nvSpPr>
        <p:spPr>
          <a:xfrm>
            <a:off x="2378972" y="1340850"/>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210" name="Google Shape;210;p13"/>
          <p:cNvSpPr txBox="1">
            <a:spLocks noGrp="1"/>
          </p:cNvSpPr>
          <p:nvPr>
            <p:ph type="title" idx="13" hasCustomPrompt="1"/>
          </p:nvPr>
        </p:nvSpPr>
        <p:spPr>
          <a:xfrm>
            <a:off x="2378972" y="3116492"/>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211" name="Google Shape;211;p13"/>
          <p:cNvSpPr txBox="1">
            <a:spLocks noGrp="1"/>
          </p:cNvSpPr>
          <p:nvPr>
            <p:ph type="title" idx="14" hasCustomPrompt="1"/>
          </p:nvPr>
        </p:nvSpPr>
        <p:spPr>
          <a:xfrm>
            <a:off x="6027303" y="1340850"/>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15" hasCustomPrompt="1"/>
          </p:nvPr>
        </p:nvSpPr>
        <p:spPr>
          <a:xfrm>
            <a:off x="6027303" y="3116492"/>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p:nvPr/>
        </p:nvSpPr>
        <p:spPr>
          <a:xfrm>
            <a:off x="726225" y="3818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18200" y="201296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005975" y="47570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417625" y="45628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706550" y="41862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063025" y="6128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3"/>
          <p:cNvGrpSpPr/>
          <p:nvPr/>
        </p:nvGrpSpPr>
        <p:grpSpPr>
          <a:xfrm>
            <a:off x="8631717" y="1830136"/>
            <a:ext cx="304102" cy="458848"/>
            <a:chOff x="2131550" y="2253075"/>
            <a:chExt cx="93100" cy="140475"/>
          </a:xfrm>
        </p:grpSpPr>
        <p:sp>
          <p:nvSpPr>
            <p:cNvPr id="220" name="Google Shape;220;p1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3"/>
          <p:cNvGrpSpPr/>
          <p:nvPr/>
        </p:nvGrpSpPr>
        <p:grpSpPr>
          <a:xfrm>
            <a:off x="422117" y="3302461"/>
            <a:ext cx="304102" cy="458848"/>
            <a:chOff x="2131550" y="2253075"/>
            <a:chExt cx="93100" cy="140475"/>
          </a:xfrm>
        </p:grpSpPr>
        <p:sp>
          <p:nvSpPr>
            <p:cNvPr id="225" name="Google Shape;225;p1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3"/>
          <p:cNvSpPr/>
          <p:nvPr/>
        </p:nvSpPr>
        <p:spPr>
          <a:xfrm>
            <a:off x="2194849" y="0"/>
            <a:ext cx="4449382" cy="4333979"/>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230"/>
        <p:cNvGrpSpPr/>
        <p:nvPr/>
      </p:nvGrpSpPr>
      <p:grpSpPr>
        <a:xfrm>
          <a:off x="0" y="0"/>
          <a:ext cx="0" cy="0"/>
          <a:chOff x="0" y="0"/>
          <a:chExt cx="0" cy="0"/>
        </a:xfrm>
      </p:grpSpPr>
      <p:sp>
        <p:nvSpPr>
          <p:cNvPr id="231" name="Google Shape;231;p14"/>
          <p:cNvSpPr/>
          <p:nvPr/>
        </p:nvSpPr>
        <p:spPr>
          <a:xfrm>
            <a:off x="118975" y="146125"/>
            <a:ext cx="5855479" cy="4895365"/>
          </a:xfrm>
          <a:custGeom>
            <a:avLst/>
            <a:gdLst/>
            <a:ahLst/>
            <a:cxnLst/>
            <a:rect l="l" t="t" r="r" b="b"/>
            <a:pathLst>
              <a:path w="21869" h="18283" extrusionOk="0">
                <a:moveTo>
                  <a:pt x="18485" y="1"/>
                </a:moveTo>
                <a:cubicBezTo>
                  <a:pt x="18328" y="1"/>
                  <a:pt x="18168" y="11"/>
                  <a:pt x="18004" y="31"/>
                </a:cubicBezTo>
                <a:cubicBezTo>
                  <a:pt x="17987" y="37"/>
                  <a:pt x="17965" y="37"/>
                  <a:pt x="17948" y="43"/>
                </a:cubicBezTo>
                <a:lnTo>
                  <a:pt x="3011" y="2413"/>
                </a:lnTo>
                <a:cubicBezTo>
                  <a:pt x="2321" y="2504"/>
                  <a:pt x="1692" y="2787"/>
                  <a:pt x="1195" y="3240"/>
                </a:cubicBezTo>
                <a:cubicBezTo>
                  <a:pt x="719" y="3670"/>
                  <a:pt x="385" y="4207"/>
                  <a:pt x="221" y="4807"/>
                </a:cubicBezTo>
                <a:cubicBezTo>
                  <a:pt x="1" y="5480"/>
                  <a:pt x="12" y="6193"/>
                  <a:pt x="255" y="6872"/>
                </a:cubicBezTo>
                <a:cubicBezTo>
                  <a:pt x="487" y="7517"/>
                  <a:pt x="917" y="8083"/>
                  <a:pt x="1494" y="8501"/>
                </a:cubicBezTo>
                <a:lnTo>
                  <a:pt x="13897" y="17690"/>
                </a:lnTo>
                <a:cubicBezTo>
                  <a:pt x="13948" y="17730"/>
                  <a:pt x="14004" y="17763"/>
                  <a:pt x="14061" y="17797"/>
                </a:cubicBezTo>
                <a:cubicBezTo>
                  <a:pt x="14361" y="17978"/>
                  <a:pt x="14672" y="18103"/>
                  <a:pt x="14994" y="18182"/>
                </a:cubicBezTo>
                <a:cubicBezTo>
                  <a:pt x="15267" y="18249"/>
                  <a:pt x="15539" y="18283"/>
                  <a:pt x="15807" y="18283"/>
                </a:cubicBezTo>
                <a:cubicBezTo>
                  <a:pt x="16306" y="18283"/>
                  <a:pt x="16790" y="18167"/>
                  <a:pt x="17235" y="17939"/>
                </a:cubicBezTo>
                <a:cubicBezTo>
                  <a:pt x="17778" y="17662"/>
                  <a:pt x="18485" y="17079"/>
                  <a:pt x="18780" y="15868"/>
                </a:cubicBezTo>
                <a:cubicBezTo>
                  <a:pt x="18938" y="15223"/>
                  <a:pt x="18893" y="14550"/>
                  <a:pt x="18638" y="13922"/>
                </a:cubicBezTo>
                <a:cubicBezTo>
                  <a:pt x="18395" y="13316"/>
                  <a:pt x="17987" y="12818"/>
                  <a:pt x="17433" y="12428"/>
                </a:cubicBezTo>
                <a:lnTo>
                  <a:pt x="15928" y="11296"/>
                </a:lnTo>
                <a:lnTo>
                  <a:pt x="17043" y="6781"/>
                </a:lnTo>
                <a:lnTo>
                  <a:pt x="18910" y="6470"/>
                </a:lnTo>
                <a:cubicBezTo>
                  <a:pt x="19560" y="6363"/>
                  <a:pt x="20137" y="6114"/>
                  <a:pt x="20618" y="5718"/>
                </a:cubicBezTo>
                <a:cubicBezTo>
                  <a:pt x="21162" y="5282"/>
                  <a:pt x="21535" y="4688"/>
                  <a:pt x="21699" y="4015"/>
                </a:cubicBezTo>
                <a:cubicBezTo>
                  <a:pt x="21869" y="3336"/>
                  <a:pt x="21807" y="2634"/>
                  <a:pt x="21524" y="1972"/>
                </a:cubicBezTo>
                <a:cubicBezTo>
                  <a:pt x="21478" y="1876"/>
                  <a:pt x="21433" y="1774"/>
                  <a:pt x="21377" y="1678"/>
                </a:cubicBezTo>
                <a:cubicBezTo>
                  <a:pt x="20941" y="875"/>
                  <a:pt x="20217" y="326"/>
                  <a:pt x="19277" y="94"/>
                </a:cubicBezTo>
                <a:cubicBezTo>
                  <a:pt x="19025" y="32"/>
                  <a:pt x="18760" y="1"/>
                  <a:pt x="18485"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816850" y="14456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7848350" y="1119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8656550" y="292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798025" y="45370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378075" y="21118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396800" y="143248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14"/>
          <p:cNvGrpSpPr/>
          <p:nvPr/>
        </p:nvGrpSpPr>
        <p:grpSpPr>
          <a:xfrm>
            <a:off x="774817" y="734686"/>
            <a:ext cx="304102" cy="458848"/>
            <a:chOff x="2131550" y="2253075"/>
            <a:chExt cx="93100" cy="140475"/>
          </a:xfrm>
        </p:grpSpPr>
        <p:sp>
          <p:nvSpPr>
            <p:cNvPr id="239" name="Google Shape;239;p1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4"/>
          <p:cNvGrpSpPr/>
          <p:nvPr/>
        </p:nvGrpSpPr>
        <p:grpSpPr>
          <a:xfrm>
            <a:off x="7952792" y="4324711"/>
            <a:ext cx="304102" cy="458848"/>
            <a:chOff x="2131550" y="2253075"/>
            <a:chExt cx="93100" cy="140475"/>
          </a:xfrm>
        </p:grpSpPr>
        <p:sp>
          <p:nvSpPr>
            <p:cNvPr id="244" name="Google Shape;244;p1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49" name="Google Shape;249;p14"/>
          <p:cNvSpPr txBox="1">
            <a:spLocks noGrp="1"/>
          </p:cNvSpPr>
          <p:nvPr>
            <p:ph type="subTitle" idx="1"/>
          </p:nvPr>
        </p:nvSpPr>
        <p:spPr>
          <a:xfrm>
            <a:off x="1427750" y="3155875"/>
            <a:ext cx="1818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50" name="Google Shape;250;p14"/>
          <p:cNvSpPr txBox="1">
            <a:spLocks noGrp="1"/>
          </p:cNvSpPr>
          <p:nvPr>
            <p:ph type="subTitle" idx="2"/>
          </p:nvPr>
        </p:nvSpPr>
        <p:spPr>
          <a:xfrm>
            <a:off x="1427750" y="3514225"/>
            <a:ext cx="1818600" cy="91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1" name="Google Shape;251;p14"/>
          <p:cNvSpPr txBox="1">
            <a:spLocks noGrp="1"/>
          </p:cNvSpPr>
          <p:nvPr>
            <p:ph type="subTitle" idx="3"/>
          </p:nvPr>
        </p:nvSpPr>
        <p:spPr>
          <a:xfrm>
            <a:off x="3662700" y="1538786"/>
            <a:ext cx="1818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52" name="Google Shape;252;p14"/>
          <p:cNvSpPr txBox="1">
            <a:spLocks noGrp="1"/>
          </p:cNvSpPr>
          <p:nvPr>
            <p:ph type="subTitle" idx="4"/>
          </p:nvPr>
        </p:nvSpPr>
        <p:spPr>
          <a:xfrm>
            <a:off x="3662700" y="1897136"/>
            <a:ext cx="1818600" cy="91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3" name="Google Shape;253;p14"/>
          <p:cNvSpPr txBox="1">
            <a:spLocks noGrp="1"/>
          </p:cNvSpPr>
          <p:nvPr>
            <p:ph type="subTitle" idx="5"/>
          </p:nvPr>
        </p:nvSpPr>
        <p:spPr>
          <a:xfrm>
            <a:off x="5897650" y="3155875"/>
            <a:ext cx="1818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54" name="Google Shape;254;p14"/>
          <p:cNvSpPr txBox="1">
            <a:spLocks noGrp="1"/>
          </p:cNvSpPr>
          <p:nvPr>
            <p:ph type="subTitle" idx="6"/>
          </p:nvPr>
        </p:nvSpPr>
        <p:spPr>
          <a:xfrm>
            <a:off x="5897650" y="3514225"/>
            <a:ext cx="1818600" cy="91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55"/>
        <p:cNvGrpSpPr/>
        <p:nvPr/>
      </p:nvGrpSpPr>
      <p:grpSpPr>
        <a:xfrm>
          <a:off x="0" y="0"/>
          <a:ext cx="0" cy="0"/>
          <a:chOff x="0" y="0"/>
          <a:chExt cx="0" cy="0"/>
        </a:xfrm>
      </p:grpSpPr>
      <p:sp>
        <p:nvSpPr>
          <p:cNvPr id="256" name="Google Shape;256;p15"/>
          <p:cNvSpPr/>
          <p:nvPr/>
        </p:nvSpPr>
        <p:spPr>
          <a:xfrm>
            <a:off x="788000" y="0"/>
            <a:ext cx="5716212" cy="4926395"/>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8676600"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133400" y="4314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8596450" y="28289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637625" y="3656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96075" y="1363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717775" y="22621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5"/>
          <p:cNvGrpSpPr/>
          <p:nvPr/>
        </p:nvGrpSpPr>
        <p:grpSpPr>
          <a:xfrm>
            <a:off x="422117" y="4109786"/>
            <a:ext cx="304102" cy="458848"/>
            <a:chOff x="2131550" y="2253075"/>
            <a:chExt cx="93100" cy="140475"/>
          </a:xfrm>
        </p:grpSpPr>
        <p:sp>
          <p:nvSpPr>
            <p:cNvPr id="264" name="Google Shape;264;p1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5"/>
          <p:cNvGrpSpPr/>
          <p:nvPr/>
        </p:nvGrpSpPr>
        <p:grpSpPr>
          <a:xfrm>
            <a:off x="8173192" y="1101061"/>
            <a:ext cx="304102" cy="458848"/>
            <a:chOff x="2131550" y="2253075"/>
            <a:chExt cx="93100" cy="140475"/>
          </a:xfrm>
        </p:grpSpPr>
        <p:sp>
          <p:nvSpPr>
            <p:cNvPr id="269" name="Google Shape;269;p1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5"/>
          <p:cNvSpPr txBox="1">
            <a:spLocks noGrp="1"/>
          </p:cNvSpPr>
          <p:nvPr>
            <p:ph type="title"/>
          </p:nvPr>
        </p:nvSpPr>
        <p:spPr>
          <a:xfrm>
            <a:off x="1085100" y="438312"/>
            <a:ext cx="69738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74" name="Google Shape;274;p15"/>
          <p:cNvSpPr txBox="1">
            <a:spLocks noGrp="1"/>
          </p:cNvSpPr>
          <p:nvPr>
            <p:ph type="subTitle" idx="1"/>
          </p:nvPr>
        </p:nvSpPr>
        <p:spPr>
          <a:xfrm>
            <a:off x="1384075"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5" name="Google Shape;275;p15"/>
          <p:cNvSpPr txBox="1">
            <a:spLocks noGrp="1"/>
          </p:cNvSpPr>
          <p:nvPr>
            <p:ph type="subTitle" idx="2"/>
          </p:nvPr>
        </p:nvSpPr>
        <p:spPr>
          <a:xfrm>
            <a:off x="1384075"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6" name="Google Shape;276;p15"/>
          <p:cNvSpPr txBox="1">
            <a:spLocks noGrp="1"/>
          </p:cNvSpPr>
          <p:nvPr>
            <p:ph type="subTitle" idx="3"/>
          </p:nvPr>
        </p:nvSpPr>
        <p:spPr>
          <a:xfrm>
            <a:off x="3716100"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7" name="Google Shape;277;p15"/>
          <p:cNvSpPr txBox="1">
            <a:spLocks noGrp="1"/>
          </p:cNvSpPr>
          <p:nvPr>
            <p:ph type="subTitle" idx="4"/>
          </p:nvPr>
        </p:nvSpPr>
        <p:spPr>
          <a:xfrm>
            <a:off x="3716100"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8" name="Google Shape;278;p15"/>
          <p:cNvSpPr txBox="1">
            <a:spLocks noGrp="1"/>
          </p:cNvSpPr>
          <p:nvPr>
            <p:ph type="subTitle" idx="5"/>
          </p:nvPr>
        </p:nvSpPr>
        <p:spPr>
          <a:xfrm>
            <a:off x="6048125"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9" name="Google Shape;279;p15"/>
          <p:cNvSpPr txBox="1">
            <a:spLocks noGrp="1"/>
          </p:cNvSpPr>
          <p:nvPr>
            <p:ph type="subTitle" idx="6"/>
          </p:nvPr>
        </p:nvSpPr>
        <p:spPr>
          <a:xfrm>
            <a:off x="6048125"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15"/>
          <p:cNvSpPr txBox="1">
            <a:spLocks noGrp="1"/>
          </p:cNvSpPr>
          <p:nvPr>
            <p:ph type="subTitle" idx="7"/>
          </p:nvPr>
        </p:nvSpPr>
        <p:spPr>
          <a:xfrm>
            <a:off x="1384075"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1" name="Google Shape;281;p15"/>
          <p:cNvSpPr txBox="1">
            <a:spLocks noGrp="1"/>
          </p:cNvSpPr>
          <p:nvPr>
            <p:ph type="subTitle" idx="8"/>
          </p:nvPr>
        </p:nvSpPr>
        <p:spPr>
          <a:xfrm>
            <a:off x="1384075"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2" name="Google Shape;282;p15"/>
          <p:cNvSpPr txBox="1">
            <a:spLocks noGrp="1"/>
          </p:cNvSpPr>
          <p:nvPr>
            <p:ph type="subTitle" idx="9"/>
          </p:nvPr>
        </p:nvSpPr>
        <p:spPr>
          <a:xfrm>
            <a:off x="3716100"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3" name="Google Shape;283;p15"/>
          <p:cNvSpPr txBox="1">
            <a:spLocks noGrp="1"/>
          </p:cNvSpPr>
          <p:nvPr>
            <p:ph type="subTitle" idx="13"/>
          </p:nvPr>
        </p:nvSpPr>
        <p:spPr>
          <a:xfrm>
            <a:off x="3716100"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4" name="Google Shape;284;p15"/>
          <p:cNvSpPr txBox="1">
            <a:spLocks noGrp="1"/>
          </p:cNvSpPr>
          <p:nvPr>
            <p:ph type="subTitle" idx="14"/>
          </p:nvPr>
        </p:nvSpPr>
        <p:spPr>
          <a:xfrm>
            <a:off x="6048125"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5" name="Google Shape;285;p15"/>
          <p:cNvSpPr txBox="1">
            <a:spLocks noGrp="1"/>
          </p:cNvSpPr>
          <p:nvPr>
            <p:ph type="subTitle" idx="15"/>
          </p:nvPr>
        </p:nvSpPr>
        <p:spPr>
          <a:xfrm>
            <a:off x="6048125"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86"/>
        <p:cNvGrpSpPr/>
        <p:nvPr/>
      </p:nvGrpSpPr>
      <p:grpSpPr>
        <a:xfrm>
          <a:off x="0" y="0"/>
          <a:ext cx="0" cy="0"/>
          <a:chOff x="0" y="0"/>
          <a:chExt cx="0" cy="0"/>
        </a:xfrm>
      </p:grpSpPr>
      <p:sp>
        <p:nvSpPr>
          <p:cNvPr id="287" name="Google Shape;287;p16"/>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8320375" y="27427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7302425" y="1510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1113050" y="22912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16"/>
          <p:cNvGrpSpPr/>
          <p:nvPr/>
        </p:nvGrpSpPr>
        <p:grpSpPr>
          <a:xfrm>
            <a:off x="8637717" y="4141286"/>
            <a:ext cx="304102" cy="458848"/>
            <a:chOff x="2131550" y="2253075"/>
            <a:chExt cx="93100" cy="140475"/>
          </a:xfrm>
        </p:grpSpPr>
        <p:sp>
          <p:nvSpPr>
            <p:cNvPr id="295" name="Google Shape;295;p1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387317" y="1014061"/>
            <a:ext cx="304102" cy="458848"/>
            <a:chOff x="2131550" y="2253075"/>
            <a:chExt cx="93100" cy="140475"/>
          </a:xfrm>
        </p:grpSpPr>
        <p:sp>
          <p:nvSpPr>
            <p:cNvPr id="300" name="Google Shape;300;p1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6"/>
          <p:cNvSpPr txBox="1">
            <a:spLocks noGrp="1"/>
          </p:cNvSpPr>
          <p:nvPr>
            <p:ph type="title" hasCustomPrompt="1"/>
          </p:nvPr>
        </p:nvSpPr>
        <p:spPr>
          <a:xfrm>
            <a:off x="3320575" y="2288325"/>
            <a:ext cx="25071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100">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05" name="Google Shape;305;p16"/>
          <p:cNvSpPr txBox="1">
            <a:spLocks noGrp="1"/>
          </p:cNvSpPr>
          <p:nvPr>
            <p:ph type="subTitle" idx="1"/>
          </p:nvPr>
        </p:nvSpPr>
        <p:spPr>
          <a:xfrm>
            <a:off x="3324151" y="2743771"/>
            <a:ext cx="2507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16"/>
          <p:cNvSpPr txBox="1">
            <a:spLocks noGrp="1"/>
          </p:cNvSpPr>
          <p:nvPr>
            <p:ph type="title" idx="2" hasCustomPrompt="1"/>
          </p:nvPr>
        </p:nvSpPr>
        <p:spPr>
          <a:xfrm>
            <a:off x="5454999" y="3716203"/>
            <a:ext cx="25071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100">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07" name="Google Shape;307;p16"/>
          <p:cNvSpPr txBox="1">
            <a:spLocks noGrp="1"/>
          </p:cNvSpPr>
          <p:nvPr>
            <p:ph type="subTitle" idx="3"/>
          </p:nvPr>
        </p:nvSpPr>
        <p:spPr>
          <a:xfrm>
            <a:off x="5458576" y="4172244"/>
            <a:ext cx="2507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16"/>
          <p:cNvSpPr txBox="1">
            <a:spLocks noGrp="1"/>
          </p:cNvSpPr>
          <p:nvPr>
            <p:ph type="title" idx="4" hasCustomPrompt="1"/>
          </p:nvPr>
        </p:nvSpPr>
        <p:spPr>
          <a:xfrm>
            <a:off x="1178324" y="3716209"/>
            <a:ext cx="25071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100">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09" name="Google Shape;309;p16"/>
          <p:cNvSpPr txBox="1">
            <a:spLocks noGrp="1"/>
          </p:cNvSpPr>
          <p:nvPr>
            <p:ph type="subTitle" idx="5"/>
          </p:nvPr>
        </p:nvSpPr>
        <p:spPr>
          <a:xfrm>
            <a:off x="1181901" y="4172250"/>
            <a:ext cx="2507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16"/>
          <p:cNvSpPr txBox="1">
            <a:spLocks noGrp="1"/>
          </p:cNvSpPr>
          <p:nvPr>
            <p:ph type="title" idx="6"/>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11"/>
        <p:cNvGrpSpPr/>
        <p:nvPr/>
      </p:nvGrpSpPr>
      <p:grpSpPr>
        <a:xfrm>
          <a:off x="0" y="0"/>
          <a:ext cx="0" cy="0"/>
          <a:chOff x="0" y="0"/>
          <a:chExt cx="0" cy="0"/>
        </a:xfrm>
      </p:grpSpPr>
      <p:sp>
        <p:nvSpPr>
          <p:cNvPr id="312" name="Google Shape;312;p17"/>
          <p:cNvSpPr/>
          <p:nvPr/>
        </p:nvSpPr>
        <p:spPr>
          <a:xfrm>
            <a:off x="2943400" y="0"/>
            <a:ext cx="5492105" cy="4963462"/>
          </a:xfrm>
          <a:custGeom>
            <a:avLst/>
            <a:gdLst/>
            <a:ahLst/>
            <a:cxnLst/>
            <a:rect l="l" t="t" r="r" b="b"/>
            <a:pathLst>
              <a:path w="21682" h="19595" extrusionOk="0">
                <a:moveTo>
                  <a:pt x="7939" y="1"/>
                </a:moveTo>
                <a:lnTo>
                  <a:pt x="793" y="9285"/>
                </a:lnTo>
                <a:cubicBezTo>
                  <a:pt x="232" y="10015"/>
                  <a:pt x="0" y="10869"/>
                  <a:pt x="119" y="11758"/>
                </a:cubicBezTo>
                <a:cubicBezTo>
                  <a:pt x="238" y="12646"/>
                  <a:pt x="679" y="13416"/>
                  <a:pt x="1409" y="13976"/>
                </a:cubicBezTo>
                <a:lnTo>
                  <a:pt x="7763" y="18864"/>
                </a:lnTo>
                <a:cubicBezTo>
                  <a:pt x="8386" y="19345"/>
                  <a:pt x="9104" y="19594"/>
                  <a:pt x="9851" y="19594"/>
                </a:cubicBezTo>
                <a:cubicBezTo>
                  <a:pt x="9942" y="19594"/>
                  <a:pt x="10032" y="19588"/>
                  <a:pt x="10128" y="19583"/>
                </a:cubicBezTo>
                <a:cubicBezTo>
                  <a:pt x="11028" y="19509"/>
                  <a:pt x="11831" y="19068"/>
                  <a:pt x="12397" y="18338"/>
                </a:cubicBezTo>
                <a:cubicBezTo>
                  <a:pt x="12923" y="17648"/>
                  <a:pt x="13144" y="16810"/>
                  <a:pt x="13025" y="15916"/>
                </a:cubicBezTo>
                <a:cubicBezTo>
                  <a:pt x="12906" y="15028"/>
                  <a:pt x="12459" y="14264"/>
                  <a:pt x="11735" y="13704"/>
                </a:cubicBezTo>
                <a:lnTo>
                  <a:pt x="8091" y="10898"/>
                </a:lnTo>
                <a:lnTo>
                  <a:pt x="8482" y="10394"/>
                </a:lnTo>
                <a:lnTo>
                  <a:pt x="11271" y="12544"/>
                </a:lnTo>
                <a:cubicBezTo>
                  <a:pt x="11903" y="13027"/>
                  <a:pt x="12625" y="13282"/>
                  <a:pt x="13371" y="13282"/>
                </a:cubicBezTo>
                <a:cubicBezTo>
                  <a:pt x="13446" y="13282"/>
                  <a:pt x="13521" y="13279"/>
                  <a:pt x="13597" y="13274"/>
                </a:cubicBezTo>
                <a:cubicBezTo>
                  <a:pt x="14507" y="13212"/>
                  <a:pt x="15317" y="12771"/>
                  <a:pt x="15888" y="12029"/>
                </a:cubicBezTo>
                <a:cubicBezTo>
                  <a:pt x="16459" y="11288"/>
                  <a:pt x="16686" y="10417"/>
                  <a:pt x="16539" y="9523"/>
                </a:cubicBezTo>
                <a:cubicBezTo>
                  <a:pt x="16403" y="8669"/>
                  <a:pt x="15956" y="7927"/>
                  <a:pt x="15243" y="7384"/>
                </a:cubicBezTo>
                <a:lnTo>
                  <a:pt x="12454" y="5234"/>
                </a:lnTo>
                <a:lnTo>
                  <a:pt x="12623" y="5008"/>
                </a:lnTo>
                <a:lnTo>
                  <a:pt x="16267" y="7820"/>
                </a:lnTo>
                <a:cubicBezTo>
                  <a:pt x="16898" y="8302"/>
                  <a:pt x="17618" y="8552"/>
                  <a:pt x="18367" y="8552"/>
                </a:cubicBezTo>
                <a:cubicBezTo>
                  <a:pt x="18444" y="8552"/>
                  <a:pt x="18521" y="8549"/>
                  <a:pt x="18598" y="8544"/>
                </a:cubicBezTo>
                <a:cubicBezTo>
                  <a:pt x="19503" y="8487"/>
                  <a:pt x="20318" y="8046"/>
                  <a:pt x="20884" y="7305"/>
                </a:cubicBezTo>
                <a:cubicBezTo>
                  <a:pt x="21455" y="6564"/>
                  <a:pt x="21682" y="5692"/>
                  <a:pt x="21540" y="4793"/>
                </a:cubicBezTo>
                <a:cubicBezTo>
                  <a:pt x="21399" y="3944"/>
                  <a:pt x="20952" y="3203"/>
                  <a:pt x="20245" y="2654"/>
                </a:cubicBezTo>
                <a:lnTo>
                  <a:pt x="16793" y="1"/>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8741075" y="4273988"/>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8712550" y="239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8288925" y="767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343925" y="4679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966300" y="432411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7"/>
          <p:cNvGrpSpPr/>
          <p:nvPr/>
        </p:nvGrpSpPr>
        <p:grpSpPr>
          <a:xfrm>
            <a:off x="8637717" y="4141286"/>
            <a:ext cx="304102" cy="458848"/>
            <a:chOff x="2131550" y="2253075"/>
            <a:chExt cx="93100" cy="140475"/>
          </a:xfrm>
        </p:grpSpPr>
        <p:sp>
          <p:nvSpPr>
            <p:cNvPr id="320" name="Google Shape;320;p1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17"/>
          <p:cNvGrpSpPr/>
          <p:nvPr/>
        </p:nvGrpSpPr>
        <p:grpSpPr>
          <a:xfrm>
            <a:off x="387317" y="1014061"/>
            <a:ext cx="304102" cy="458848"/>
            <a:chOff x="2131550" y="2253075"/>
            <a:chExt cx="93100" cy="140475"/>
          </a:xfrm>
        </p:grpSpPr>
        <p:sp>
          <p:nvSpPr>
            <p:cNvPr id="325" name="Google Shape;325;p1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7"/>
          <p:cNvSpPr txBox="1">
            <a:spLocks noGrp="1"/>
          </p:cNvSpPr>
          <p:nvPr>
            <p:ph type="title" hasCustomPrompt="1"/>
          </p:nvPr>
        </p:nvSpPr>
        <p:spPr>
          <a:xfrm>
            <a:off x="726233" y="1356903"/>
            <a:ext cx="2039100" cy="58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30" name="Google Shape;330;p17"/>
          <p:cNvSpPr txBox="1">
            <a:spLocks noGrp="1"/>
          </p:cNvSpPr>
          <p:nvPr>
            <p:ph type="subTitle" idx="1"/>
          </p:nvPr>
        </p:nvSpPr>
        <p:spPr>
          <a:xfrm>
            <a:off x="729150" y="1812957"/>
            <a:ext cx="2039100" cy="881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31" name="Google Shape;331;p17"/>
          <p:cNvSpPr txBox="1">
            <a:spLocks noGrp="1"/>
          </p:cNvSpPr>
          <p:nvPr>
            <p:ph type="title" idx="2" hasCustomPrompt="1"/>
          </p:nvPr>
        </p:nvSpPr>
        <p:spPr>
          <a:xfrm>
            <a:off x="6375758" y="3190809"/>
            <a:ext cx="20391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32" name="Google Shape;332;p17"/>
          <p:cNvSpPr txBox="1">
            <a:spLocks noGrp="1"/>
          </p:cNvSpPr>
          <p:nvPr>
            <p:ph type="subTitle" idx="3"/>
          </p:nvPr>
        </p:nvSpPr>
        <p:spPr>
          <a:xfrm>
            <a:off x="6378675" y="3646850"/>
            <a:ext cx="2039100" cy="881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17"/>
          <p:cNvSpPr txBox="1">
            <a:spLocks noGrp="1"/>
          </p:cNvSpPr>
          <p:nvPr>
            <p:ph type="title" idx="4"/>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334"/>
        <p:cNvGrpSpPr/>
        <p:nvPr/>
      </p:nvGrpSpPr>
      <p:grpSpPr>
        <a:xfrm>
          <a:off x="0" y="0"/>
          <a:ext cx="0" cy="0"/>
          <a:chOff x="0" y="0"/>
          <a:chExt cx="0" cy="0"/>
        </a:xfrm>
      </p:grpSpPr>
      <p:sp>
        <p:nvSpPr>
          <p:cNvPr id="335" name="Google Shape;335;p18"/>
          <p:cNvSpPr/>
          <p:nvPr/>
        </p:nvSpPr>
        <p:spPr>
          <a:xfrm>
            <a:off x="0" y="78800"/>
            <a:ext cx="4864207" cy="4921308"/>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8"/>
          <p:cNvGrpSpPr/>
          <p:nvPr/>
        </p:nvGrpSpPr>
        <p:grpSpPr>
          <a:xfrm>
            <a:off x="875117" y="3764911"/>
            <a:ext cx="304102" cy="458848"/>
            <a:chOff x="2131550" y="2253075"/>
            <a:chExt cx="93100" cy="140475"/>
          </a:xfrm>
        </p:grpSpPr>
        <p:sp>
          <p:nvSpPr>
            <p:cNvPr id="337" name="Google Shape;337;p1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8"/>
          <p:cNvGrpSpPr/>
          <p:nvPr/>
        </p:nvGrpSpPr>
        <p:grpSpPr>
          <a:xfrm>
            <a:off x="8561717" y="1014061"/>
            <a:ext cx="304102" cy="458848"/>
            <a:chOff x="2131550" y="2253075"/>
            <a:chExt cx="93100" cy="140475"/>
          </a:xfrm>
        </p:grpSpPr>
        <p:sp>
          <p:nvSpPr>
            <p:cNvPr id="342" name="Google Shape;342;p1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347" name="Google Shape;347;p18"/>
          <p:cNvSpPr txBox="1">
            <a:spLocks noGrp="1"/>
          </p:cNvSpPr>
          <p:nvPr>
            <p:ph type="subTitle" idx="1"/>
          </p:nvPr>
        </p:nvSpPr>
        <p:spPr>
          <a:xfrm>
            <a:off x="2139900" y="1823925"/>
            <a:ext cx="4864200" cy="221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APTION_ONLY_1">
    <p:spTree>
      <p:nvGrpSpPr>
        <p:cNvPr id="1" name="Shape 348"/>
        <p:cNvGrpSpPr/>
        <p:nvPr/>
      </p:nvGrpSpPr>
      <p:grpSpPr>
        <a:xfrm>
          <a:off x="0" y="0"/>
          <a:ext cx="0" cy="0"/>
          <a:chOff x="0" y="0"/>
          <a:chExt cx="0" cy="0"/>
        </a:xfrm>
      </p:grpSpPr>
      <p:sp>
        <p:nvSpPr>
          <p:cNvPr id="349" name="Google Shape;349;p19"/>
          <p:cNvSpPr txBox="1">
            <a:spLocks noGrp="1"/>
          </p:cNvSpPr>
          <p:nvPr>
            <p:ph type="body" idx="1"/>
          </p:nvPr>
        </p:nvSpPr>
        <p:spPr>
          <a:xfrm>
            <a:off x="797849" y="1564025"/>
            <a:ext cx="4240800" cy="14904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None/>
              <a:defRPr sz="2400"/>
            </a:lvl1pPr>
          </a:lstStyle>
          <a:p>
            <a:endParaRPr/>
          </a:p>
        </p:txBody>
      </p:sp>
      <p:sp>
        <p:nvSpPr>
          <p:cNvPr id="350" name="Google Shape;350;p19"/>
          <p:cNvSpPr txBox="1">
            <a:spLocks noGrp="1"/>
          </p:cNvSpPr>
          <p:nvPr>
            <p:ph type="subTitle" idx="2"/>
          </p:nvPr>
        </p:nvSpPr>
        <p:spPr>
          <a:xfrm>
            <a:off x="797849" y="3160075"/>
            <a:ext cx="4240800" cy="41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accent1"/>
                </a:solidFill>
                <a:latin typeface="Carter One"/>
                <a:ea typeface="Carter One"/>
                <a:cs typeface="Carter One"/>
                <a:sym typeface="Carter One"/>
              </a:defRPr>
            </a:lvl1pPr>
            <a:lvl2pPr lvl="1" rtl="0">
              <a:spcBef>
                <a:spcPts val="0"/>
              </a:spcBef>
              <a:spcAft>
                <a:spcPts val="0"/>
              </a:spcAft>
              <a:buNone/>
              <a:defRPr sz="1900">
                <a:solidFill>
                  <a:schemeClr val="accent1"/>
                </a:solidFill>
                <a:latin typeface="Carter One"/>
                <a:ea typeface="Carter One"/>
                <a:cs typeface="Carter One"/>
                <a:sym typeface="Carter One"/>
              </a:defRPr>
            </a:lvl2pPr>
            <a:lvl3pPr lvl="2" rtl="0">
              <a:spcBef>
                <a:spcPts val="0"/>
              </a:spcBef>
              <a:spcAft>
                <a:spcPts val="0"/>
              </a:spcAft>
              <a:buNone/>
              <a:defRPr sz="1900">
                <a:solidFill>
                  <a:schemeClr val="accent1"/>
                </a:solidFill>
                <a:latin typeface="Carter One"/>
                <a:ea typeface="Carter One"/>
                <a:cs typeface="Carter One"/>
                <a:sym typeface="Carter One"/>
              </a:defRPr>
            </a:lvl3pPr>
            <a:lvl4pPr lvl="3" rtl="0">
              <a:spcBef>
                <a:spcPts val="0"/>
              </a:spcBef>
              <a:spcAft>
                <a:spcPts val="0"/>
              </a:spcAft>
              <a:buNone/>
              <a:defRPr sz="1900">
                <a:solidFill>
                  <a:schemeClr val="accent1"/>
                </a:solidFill>
                <a:latin typeface="Carter One"/>
                <a:ea typeface="Carter One"/>
                <a:cs typeface="Carter One"/>
                <a:sym typeface="Carter One"/>
              </a:defRPr>
            </a:lvl4pPr>
            <a:lvl5pPr lvl="4" rtl="0">
              <a:spcBef>
                <a:spcPts val="0"/>
              </a:spcBef>
              <a:spcAft>
                <a:spcPts val="0"/>
              </a:spcAft>
              <a:buNone/>
              <a:defRPr sz="1900">
                <a:solidFill>
                  <a:schemeClr val="accent1"/>
                </a:solidFill>
                <a:latin typeface="Carter One"/>
                <a:ea typeface="Carter One"/>
                <a:cs typeface="Carter One"/>
                <a:sym typeface="Carter One"/>
              </a:defRPr>
            </a:lvl5pPr>
            <a:lvl6pPr lvl="5" rtl="0">
              <a:spcBef>
                <a:spcPts val="0"/>
              </a:spcBef>
              <a:spcAft>
                <a:spcPts val="0"/>
              </a:spcAft>
              <a:buNone/>
              <a:defRPr sz="1900">
                <a:solidFill>
                  <a:schemeClr val="accent1"/>
                </a:solidFill>
                <a:latin typeface="Carter One"/>
                <a:ea typeface="Carter One"/>
                <a:cs typeface="Carter One"/>
                <a:sym typeface="Carter One"/>
              </a:defRPr>
            </a:lvl6pPr>
            <a:lvl7pPr lvl="6" rtl="0">
              <a:spcBef>
                <a:spcPts val="0"/>
              </a:spcBef>
              <a:spcAft>
                <a:spcPts val="0"/>
              </a:spcAft>
              <a:buNone/>
              <a:defRPr sz="1900">
                <a:solidFill>
                  <a:schemeClr val="accent1"/>
                </a:solidFill>
                <a:latin typeface="Carter One"/>
                <a:ea typeface="Carter One"/>
                <a:cs typeface="Carter One"/>
                <a:sym typeface="Carter One"/>
              </a:defRPr>
            </a:lvl7pPr>
            <a:lvl8pPr lvl="7" rtl="0">
              <a:spcBef>
                <a:spcPts val="0"/>
              </a:spcBef>
              <a:spcAft>
                <a:spcPts val="0"/>
              </a:spcAft>
              <a:buNone/>
              <a:defRPr sz="1900">
                <a:solidFill>
                  <a:schemeClr val="accent1"/>
                </a:solidFill>
                <a:latin typeface="Carter One"/>
                <a:ea typeface="Carter One"/>
                <a:cs typeface="Carter One"/>
                <a:sym typeface="Carter One"/>
              </a:defRPr>
            </a:lvl8pPr>
            <a:lvl9pPr lvl="8"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351" name="Google Shape;351;p19"/>
          <p:cNvSpPr/>
          <p:nvPr/>
        </p:nvSpPr>
        <p:spPr>
          <a:xfrm>
            <a:off x="726225" y="1461713"/>
            <a:ext cx="2829600" cy="2829600"/>
          </a:xfrm>
          <a:prstGeom prst="round2SameRect">
            <a:avLst>
              <a:gd name="adj1" fmla="val 50000"/>
              <a:gd name="adj2" fmla="val 0"/>
            </a:avLst>
          </a:pr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5952999" y="431750"/>
            <a:ext cx="3191005" cy="4485715"/>
          </a:xfrm>
          <a:custGeom>
            <a:avLst/>
            <a:gdLst/>
            <a:ahLst/>
            <a:cxnLst/>
            <a:rect l="l" t="t" r="r" b="b"/>
            <a:pathLst>
              <a:path w="16035" h="22541" extrusionOk="0">
                <a:moveTo>
                  <a:pt x="11848" y="0"/>
                </a:moveTo>
                <a:cubicBezTo>
                  <a:pt x="11706" y="0"/>
                  <a:pt x="11562" y="9"/>
                  <a:pt x="11418" y="28"/>
                </a:cubicBezTo>
                <a:cubicBezTo>
                  <a:pt x="10524" y="141"/>
                  <a:pt x="9760" y="588"/>
                  <a:pt x="9200" y="1318"/>
                </a:cubicBezTo>
                <a:lnTo>
                  <a:pt x="792" y="12232"/>
                </a:lnTo>
                <a:cubicBezTo>
                  <a:pt x="232" y="12962"/>
                  <a:pt x="0" y="13816"/>
                  <a:pt x="119" y="14705"/>
                </a:cubicBezTo>
                <a:cubicBezTo>
                  <a:pt x="232" y="15593"/>
                  <a:pt x="679" y="16362"/>
                  <a:pt x="1409" y="16917"/>
                </a:cubicBezTo>
                <a:lnTo>
                  <a:pt x="7763" y="21811"/>
                </a:lnTo>
                <a:cubicBezTo>
                  <a:pt x="8385" y="22292"/>
                  <a:pt x="9104" y="22541"/>
                  <a:pt x="9845" y="22541"/>
                </a:cubicBezTo>
                <a:cubicBezTo>
                  <a:pt x="9941" y="22541"/>
                  <a:pt x="10032" y="22535"/>
                  <a:pt x="10128" y="22529"/>
                </a:cubicBezTo>
                <a:cubicBezTo>
                  <a:pt x="11028" y="22456"/>
                  <a:pt x="11831" y="22015"/>
                  <a:pt x="12391" y="21285"/>
                </a:cubicBezTo>
                <a:cubicBezTo>
                  <a:pt x="12923" y="20594"/>
                  <a:pt x="13144" y="19757"/>
                  <a:pt x="13025" y="18863"/>
                </a:cubicBezTo>
                <a:cubicBezTo>
                  <a:pt x="12906" y="17975"/>
                  <a:pt x="12459" y="17211"/>
                  <a:pt x="11735" y="16651"/>
                </a:cubicBezTo>
                <a:lnTo>
                  <a:pt x="8091" y="13845"/>
                </a:lnTo>
                <a:lnTo>
                  <a:pt x="8476" y="13341"/>
                </a:lnTo>
                <a:lnTo>
                  <a:pt x="11271" y="15491"/>
                </a:lnTo>
                <a:cubicBezTo>
                  <a:pt x="11902" y="15978"/>
                  <a:pt x="12633" y="16227"/>
                  <a:pt x="13386" y="16227"/>
                </a:cubicBezTo>
                <a:cubicBezTo>
                  <a:pt x="13456" y="16227"/>
                  <a:pt x="13526" y="16225"/>
                  <a:pt x="13596" y="16221"/>
                </a:cubicBezTo>
                <a:cubicBezTo>
                  <a:pt x="14507" y="16159"/>
                  <a:pt x="15316" y="15717"/>
                  <a:pt x="15888" y="14976"/>
                </a:cubicBezTo>
                <a:cubicBezTo>
                  <a:pt x="15939" y="14908"/>
                  <a:pt x="15990" y="14835"/>
                  <a:pt x="16035" y="14767"/>
                </a:cubicBezTo>
                <a:lnTo>
                  <a:pt x="16035" y="11174"/>
                </a:lnTo>
                <a:cubicBezTo>
                  <a:pt x="15826" y="10857"/>
                  <a:pt x="15565" y="10574"/>
                  <a:pt x="15243" y="10325"/>
                </a:cubicBezTo>
                <a:lnTo>
                  <a:pt x="12453" y="8175"/>
                </a:lnTo>
                <a:lnTo>
                  <a:pt x="12623" y="7955"/>
                </a:lnTo>
                <a:lnTo>
                  <a:pt x="16035" y="10586"/>
                </a:lnTo>
                <a:lnTo>
                  <a:pt x="16035" y="2365"/>
                </a:lnTo>
                <a:lnTo>
                  <a:pt x="13885" y="712"/>
                </a:lnTo>
                <a:cubicBezTo>
                  <a:pt x="13278" y="243"/>
                  <a:pt x="12580" y="0"/>
                  <a:pt x="11848" y="0"/>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870375" y="1077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403850" y="6683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1354000" y="3721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815625" y="4255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8514000" y="4744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8706500" y="3935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9"/>
          <p:cNvGrpSpPr/>
          <p:nvPr/>
        </p:nvGrpSpPr>
        <p:grpSpPr>
          <a:xfrm>
            <a:off x="8029967" y="668386"/>
            <a:ext cx="304102" cy="458848"/>
            <a:chOff x="2131550" y="2253075"/>
            <a:chExt cx="93100" cy="140475"/>
          </a:xfrm>
        </p:grpSpPr>
        <p:sp>
          <p:nvSpPr>
            <p:cNvPr id="360" name="Google Shape;360;p1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9"/>
          <p:cNvGrpSpPr/>
          <p:nvPr/>
        </p:nvGrpSpPr>
        <p:grpSpPr>
          <a:xfrm>
            <a:off x="1174342" y="3685136"/>
            <a:ext cx="304102" cy="458848"/>
            <a:chOff x="2131550" y="2253075"/>
            <a:chExt cx="93100" cy="140475"/>
          </a:xfrm>
        </p:grpSpPr>
        <p:sp>
          <p:nvSpPr>
            <p:cNvPr id="365" name="Google Shape;365;p1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369"/>
        <p:cNvGrpSpPr/>
        <p:nvPr/>
      </p:nvGrpSpPr>
      <p:grpSpPr>
        <a:xfrm>
          <a:off x="0" y="0"/>
          <a:ext cx="0" cy="0"/>
          <a:chOff x="0" y="0"/>
          <a:chExt cx="0" cy="0"/>
        </a:xfrm>
      </p:grpSpPr>
      <p:sp>
        <p:nvSpPr>
          <p:cNvPr id="370" name="Google Shape;370;p20"/>
          <p:cNvSpPr/>
          <p:nvPr/>
        </p:nvSpPr>
        <p:spPr>
          <a:xfrm>
            <a:off x="3001575" y="0"/>
            <a:ext cx="5057129" cy="4358378"/>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0"/>
          <p:cNvGrpSpPr/>
          <p:nvPr/>
        </p:nvGrpSpPr>
        <p:grpSpPr>
          <a:xfrm>
            <a:off x="7314567" y="383661"/>
            <a:ext cx="304102" cy="458848"/>
            <a:chOff x="2131550" y="2253075"/>
            <a:chExt cx="93100" cy="140475"/>
          </a:xfrm>
        </p:grpSpPr>
        <p:sp>
          <p:nvSpPr>
            <p:cNvPr id="372" name="Google Shape;372;p2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0"/>
          <p:cNvGrpSpPr/>
          <p:nvPr/>
        </p:nvGrpSpPr>
        <p:grpSpPr>
          <a:xfrm>
            <a:off x="1812867" y="4375036"/>
            <a:ext cx="304102" cy="458848"/>
            <a:chOff x="2131550" y="2253075"/>
            <a:chExt cx="93100" cy="140475"/>
          </a:xfrm>
        </p:grpSpPr>
        <p:sp>
          <p:nvSpPr>
            <p:cNvPr id="377" name="Google Shape;377;p2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382" name="Google Shape;382;p20"/>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Assistant"/>
                <a:ea typeface="Assistant"/>
                <a:cs typeface="Assistant"/>
                <a:sym typeface="Assistant"/>
              </a:defRPr>
            </a:lvl1pPr>
            <a:lvl2pPr lvl="1" rtl="0">
              <a:spcBef>
                <a:spcPts val="0"/>
              </a:spcBef>
              <a:spcAft>
                <a:spcPts val="0"/>
              </a:spcAft>
              <a:buNone/>
              <a:defRPr>
                <a:latin typeface="Assistant"/>
                <a:ea typeface="Assistant"/>
                <a:cs typeface="Assistant"/>
                <a:sym typeface="Assistant"/>
              </a:defRPr>
            </a:lvl2pPr>
            <a:lvl3pPr lvl="2" rtl="0">
              <a:spcBef>
                <a:spcPts val="0"/>
              </a:spcBef>
              <a:spcAft>
                <a:spcPts val="0"/>
              </a:spcAft>
              <a:buNone/>
              <a:defRPr>
                <a:latin typeface="Assistant"/>
                <a:ea typeface="Assistant"/>
                <a:cs typeface="Assistant"/>
                <a:sym typeface="Assistant"/>
              </a:defRPr>
            </a:lvl3pPr>
            <a:lvl4pPr lvl="3" rtl="0">
              <a:spcBef>
                <a:spcPts val="0"/>
              </a:spcBef>
              <a:spcAft>
                <a:spcPts val="0"/>
              </a:spcAft>
              <a:buNone/>
              <a:defRPr>
                <a:latin typeface="Assistant"/>
                <a:ea typeface="Assistant"/>
                <a:cs typeface="Assistant"/>
                <a:sym typeface="Assistant"/>
              </a:defRPr>
            </a:lvl4pPr>
            <a:lvl5pPr lvl="4" rtl="0">
              <a:spcBef>
                <a:spcPts val="0"/>
              </a:spcBef>
              <a:spcAft>
                <a:spcPts val="0"/>
              </a:spcAft>
              <a:buNone/>
              <a:defRPr>
                <a:latin typeface="Assistant"/>
                <a:ea typeface="Assistant"/>
                <a:cs typeface="Assistant"/>
                <a:sym typeface="Assistant"/>
              </a:defRPr>
            </a:lvl5pPr>
            <a:lvl6pPr lvl="5" rtl="0">
              <a:spcBef>
                <a:spcPts val="0"/>
              </a:spcBef>
              <a:spcAft>
                <a:spcPts val="0"/>
              </a:spcAft>
              <a:buNone/>
              <a:defRPr>
                <a:latin typeface="Assistant"/>
                <a:ea typeface="Assistant"/>
                <a:cs typeface="Assistant"/>
                <a:sym typeface="Assistant"/>
              </a:defRPr>
            </a:lvl6pPr>
            <a:lvl7pPr lvl="6" rtl="0">
              <a:spcBef>
                <a:spcPts val="0"/>
              </a:spcBef>
              <a:spcAft>
                <a:spcPts val="0"/>
              </a:spcAft>
              <a:buNone/>
              <a:defRPr>
                <a:latin typeface="Assistant"/>
                <a:ea typeface="Assistant"/>
                <a:cs typeface="Assistant"/>
                <a:sym typeface="Assistant"/>
              </a:defRPr>
            </a:lvl7pPr>
            <a:lvl8pPr lvl="7" rtl="0">
              <a:spcBef>
                <a:spcPts val="0"/>
              </a:spcBef>
              <a:spcAft>
                <a:spcPts val="0"/>
              </a:spcAft>
              <a:buNone/>
              <a:defRPr>
                <a:latin typeface="Assistant"/>
                <a:ea typeface="Assistant"/>
                <a:cs typeface="Assistant"/>
                <a:sym typeface="Assistant"/>
              </a:defRPr>
            </a:lvl8pPr>
            <a:lvl9pPr lvl="8" rtl="0">
              <a:spcBef>
                <a:spcPts val="0"/>
              </a:spcBef>
              <a:spcAft>
                <a:spcPts val="0"/>
              </a:spcAft>
              <a:buNone/>
              <a:defRPr>
                <a:latin typeface="Assistant"/>
                <a:ea typeface="Assistant"/>
                <a:cs typeface="Assistant"/>
                <a:sym typeface="Assistan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383"/>
        <p:cNvGrpSpPr/>
        <p:nvPr/>
      </p:nvGrpSpPr>
      <p:grpSpPr>
        <a:xfrm>
          <a:off x="0" y="0"/>
          <a:ext cx="0" cy="0"/>
          <a:chOff x="0" y="0"/>
          <a:chExt cx="0" cy="0"/>
        </a:xfrm>
      </p:grpSpPr>
      <p:sp>
        <p:nvSpPr>
          <p:cNvPr id="384" name="Google Shape;384;p21"/>
          <p:cNvSpPr/>
          <p:nvPr/>
        </p:nvSpPr>
        <p:spPr>
          <a:xfrm>
            <a:off x="5293925" y="286063"/>
            <a:ext cx="3850095" cy="4571376"/>
          </a:xfrm>
          <a:custGeom>
            <a:avLst/>
            <a:gdLst/>
            <a:ahLst/>
            <a:cxnLst/>
            <a:rect l="l" t="t" r="r" b="b"/>
            <a:pathLst>
              <a:path w="18090" h="21479" extrusionOk="0">
                <a:moveTo>
                  <a:pt x="16738" y="1"/>
                </a:moveTo>
                <a:cubicBezTo>
                  <a:pt x="16115" y="1"/>
                  <a:pt x="15502" y="171"/>
                  <a:pt x="14949" y="499"/>
                </a:cubicBezTo>
                <a:lnTo>
                  <a:pt x="1602" y="8261"/>
                </a:lnTo>
                <a:cubicBezTo>
                  <a:pt x="1545" y="8290"/>
                  <a:pt x="1489" y="8329"/>
                  <a:pt x="1438" y="8363"/>
                </a:cubicBezTo>
                <a:cubicBezTo>
                  <a:pt x="1155" y="8573"/>
                  <a:pt x="911" y="8810"/>
                  <a:pt x="713" y="9070"/>
                </a:cubicBezTo>
                <a:cubicBezTo>
                  <a:pt x="227" y="9710"/>
                  <a:pt x="1" y="10457"/>
                  <a:pt x="51" y="11226"/>
                </a:cubicBezTo>
                <a:cubicBezTo>
                  <a:pt x="91" y="11832"/>
                  <a:pt x="351" y="12714"/>
                  <a:pt x="1341" y="13467"/>
                </a:cubicBezTo>
                <a:cubicBezTo>
                  <a:pt x="1873" y="13868"/>
                  <a:pt x="2513" y="14083"/>
                  <a:pt x="3192" y="14100"/>
                </a:cubicBezTo>
                <a:cubicBezTo>
                  <a:pt x="3220" y="14101"/>
                  <a:pt x="3249" y="14102"/>
                  <a:pt x="3277" y="14102"/>
                </a:cubicBezTo>
                <a:cubicBezTo>
                  <a:pt x="3892" y="14102"/>
                  <a:pt x="4484" y="13926"/>
                  <a:pt x="5036" y="13586"/>
                </a:cubicBezTo>
                <a:lnTo>
                  <a:pt x="6666" y="12652"/>
                </a:lnTo>
                <a:lnTo>
                  <a:pt x="10377" y="15464"/>
                </a:lnTo>
                <a:lnTo>
                  <a:pt x="9925" y="17303"/>
                </a:lnTo>
                <a:cubicBezTo>
                  <a:pt x="9766" y="17942"/>
                  <a:pt x="9766" y="18570"/>
                  <a:pt x="9936" y="19164"/>
                </a:cubicBezTo>
                <a:cubicBezTo>
                  <a:pt x="10128" y="19838"/>
                  <a:pt x="10519" y="20415"/>
                  <a:pt x="11073" y="20833"/>
                </a:cubicBezTo>
                <a:cubicBezTo>
                  <a:pt x="11633" y="21258"/>
                  <a:pt x="12301" y="21478"/>
                  <a:pt x="13019" y="21478"/>
                </a:cubicBezTo>
                <a:cubicBezTo>
                  <a:pt x="13127" y="21478"/>
                  <a:pt x="13240" y="21473"/>
                  <a:pt x="13348" y="21461"/>
                </a:cubicBezTo>
                <a:cubicBezTo>
                  <a:pt x="14264" y="21377"/>
                  <a:pt x="15051" y="20930"/>
                  <a:pt x="15633" y="20160"/>
                </a:cubicBezTo>
                <a:cubicBezTo>
                  <a:pt x="15882" y="19832"/>
                  <a:pt x="16069" y="19447"/>
                  <a:pt x="16194" y="19011"/>
                </a:cubicBezTo>
                <a:cubicBezTo>
                  <a:pt x="16199" y="18995"/>
                  <a:pt x="16205" y="18978"/>
                  <a:pt x="16211" y="18955"/>
                </a:cubicBezTo>
                <a:lnTo>
                  <a:pt x="18089" y="11577"/>
                </a:lnTo>
                <a:lnTo>
                  <a:pt x="18089" y="301"/>
                </a:lnTo>
                <a:cubicBezTo>
                  <a:pt x="17733" y="131"/>
                  <a:pt x="17342" y="35"/>
                  <a:pt x="16935" y="6"/>
                </a:cubicBezTo>
                <a:cubicBezTo>
                  <a:pt x="16869" y="3"/>
                  <a:pt x="16804" y="1"/>
                  <a:pt x="1673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7960300" y="40235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7460025" y="14025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7895000" y="18930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311700" y="9283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1127375" y="391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1155900" y="9980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1"/>
          <p:cNvGrpSpPr/>
          <p:nvPr/>
        </p:nvGrpSpPr>
        <p:grpSpPr>
          <a:xfrm>
            <a:off x="8668467" y="391336"/>
            <a:ext cx="304102" cy="458848"/>
            <a:chOff x="2131550" y="2253075"/>
            <a:chExt cx="93100" cy="140475"/>
          </a:xfrm>
        </p:grpSpPr>
        <p:sp>
          <p:nvSpPr>
            <p:cNvPr id="392" name="Google Shape;392;p2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21"/>
          <p:cNvGrpSpPr/>
          <p:nvPr/>
        </p:nvGrpSpPr>
        <p:grpSpPr>
          <a:xfrm>
            <a:off x="823267" y="4467436"/>
            <a:ext cx="304102" cy="458848"/>
            <a:chOff x="2131550" y="2253075"/>
            <a:chExt cx="93100" cy="140475"/>
          </a:xfrm>
        </p:grpSpPr>
        <p:sp>
          <p:nvSpPr>
            <p:cNvPr id="397" name="Google Shape;397;p2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1"/>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2" name="Google Shape;402;p21"/>
          <p:cNvSpPr txBox="1">
            <a:spLocks noGrp="1"/>
          </p:cNvSpPr>
          <p:nvPr>
            <p:ph type="subTitle" idx="1"/>
          </p:nvPr>
        </p:nvSpPr>
        <p:spPr>
          <a:xfrm>
            <a:off x="726299" y="1514360"/>
            <a:ext cx="20625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3" name="Google Shape;403;p21"/>
          <p:cNvSpPr txBox="1">
            <a:spLocks noGrp="1"/>
          </p:cNvSpPr>
          <p:nvPr>
            <p:ph type="subTitle" idx="2"/>
          </p:nvPr>
        </p:nvSpPr>
        <p:spPr>
          <a:xfrm>
            <a:off x="726325" y="1899658"/>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4" name="Google Shape;404;p21"/>
          <p:cNvSpPr txBox="1">
            <a:spLocks noGrp="1"/>
          </p:cNvSpPr>
          <p:nvPr>
            <p:ph type="subTitle" idx="3"/>
          </p:nvPr>
        </p:nvSpPr>
        <p:spPr>
          <a:xfrm>
            <a:off x="726299" y="3047029"/>
            <a:ext cx="20625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5" name="Google Shape;405;p21"/>
          <p:cNvSpPr txBox="1">
            <a:spLocks noGrp="1"/>
          </p:cNvSpPr>
          <p:nvPr>
            <p:ph type="subTitle" idx="4"/>
          </p:nvPr>
        </p:nvSpPr>
        <p:spPr>
          <a:xfrm>
            <a:off x="726225" y="3432512"/>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6" name="Google Shape;406;p21"/>
          <p:cNvSpPr txBox="1">
            <a:spLocks noGrp="1"/>
          </p:cNvSpPr>
          <p:nvPr>
            <p:ph type="subTitle" idx="5"/>
          </p:nvPr>
        </p:nvSpPr>
        <p:spPr>
          <a:xfrm>
            <a:off x="3287402" y="1514360"/>
            <a:ext cx="20625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7" name="Google Shape;407;p21"/>
          <p:cNvSpPr txBox="1">
            <a:spLocks noGrp="1"/>
          </p:cNvSpPr>
          <p:nvPr>
            <p:ph type="subTitle" idx="6"/>
          </p:nvPr>
        </p:nvSpPr>
        <p:spPr>
          <a:xfrm>
            <a:off x="3287397" y="1899658"/>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8" name="Google Shape;408;p21"/>
          <p:cNvSpPr txBox="1">
            <a:spLocks noGrp="1"/>
          </p:cNvSpPr>
          <p:nvPr>
            <p:ph type="subTitle" idx="7"/>
          </p:nvPr>
        </p:nvSpPr>
        <p:spPr>
          <a:xfrm>
            <a:off x="3287402" y="3047029"/>
            <a:ext cx="20625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9" name="Google Shape;409;p21"/>
          <p:cNvSpPr txBox="1">
            <a:spLocks noGrp="1"/>
          </p:cNvSpPr>
          <p:nvPr>
            <p:ph type="subTitle" idx="8"/>
          </p:nvPr>
        </p:nvSpPr>
        <p:spPr>
          <a:xfrm>
            <a:off x="3287402" y="3432512"/>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889848" y="1452976"/>
            <a:ext cx="5254143" cy="3690538"/>
          </a:xfrm>
          <a:custGeom>
            <a:avLst/>
            <a:gdLst/>
            <a:ahLst/>
            <a:cxnLst/>
            <a:rect l="l" t="t" r="r" b="b"/>
            <a:pathLst>
              <a:path w="20081" h="14105" extrusionOk="0">
                <a:moveTo>
                  <a:pt x="10621" y="6370"/>
                </a:moveTo>
                <a:cubicBezTo>
                  <a:pt x="9947" y="6675"/>
                  <a:pt x="9218" y="7060"/>
                  <a:pt x="8454" y="7513"/>
                </a:cubicBezTo>
                <a:cubicBezTo>
                  <a:pt x="7894" y="7835"/>
                  <a:pt x="7384" y="8090"/>
                  <a:pt x="6954" y="8259"/>
                </a:cubicBezTo>
                <a:cubicBezTo>
                  <a:pt x="6853" y="8305"/>
                  <a:pt x="6773" y="8327"/>
                  <a:pt x="6705" y="8344"/>
                </a:cubicBezTo>
                <a:cubicBezTo>
                  <a:pt x="6717" y="8322"/>
                  <a:pt x="6728" y="8299"/>
                  <a:pt x="6745" y="8271"/>
                </a:cubicBezTo>
                <a:cubicBezTo>
                  <a:pt x="6836" y="8107"/>
                  <a:pt x="7034" y="7829"/>
                  <a:pt x="7464" y="7450"/>
                </a:cubicBezTo>
                <a:cubicBezTo>
                  <a:pt x="7645" y="7298"/>
                  <a:pt x="7882" y="7145"/>
                  <a:pt x="8177" y="7009"/>
                </a:cubicBezTo>
                <a:cubicBezTo>
                  <a:pt x="8533" y="6839"/>
                  <a:pt x="8901" y="6698"/>
                  <a:pt x="9257" y="6596"/>
                </a:cubicBezTo>
                <a:cubicBezTo>
                  <a:pt x="9625" y="6489"/>
                  <a:pt x="9829" y="6472"/>
                  <a:pt x="9919" y="6472"/>
                </a:cubicBezTo>
                <a:cubicBezTo>
                  <a:pt x="9964" y="6472"/>
                  <a:pt x="10015" y="6472"/>
                  <a:pt x="10061" y="6466"/>
                </a:cubicBezTo>
                <a:cubicBezTo>
                  <a:pt x="10253" y="6455"/>
                  <a:pt x="10440" y="6421"/>
                  <a:pt x="10621" y="6370"/>
                </a:cubicBezTo>
                <a:close/>
                <a:moveTo>
                  <a:pt x="9456" y="0"/>
                </a:moveTo>
                <a:cubicBezTo>
                  <a:pt x="9393" y="0"/>
                  <a:pt x="9328" y="2"/>
                  <a:pt x="9263" y="5"/>
                </a:cubicBezTo>
                <a:cubicBezTo>
                  <a:pt x="8307" y="16"/>
                  <a:pt x="7283" y="242"/>
                  <a:pt x="6208" y="667"/>
                </a:cubicBezTo>
                <a:cubicBezTo>
                  <a:pt x="5144" y="1091"/>
                  <a:pt x="4131" y="1725"/>
                  <a:pt x="3192" y="2539"/>
                </a:cubicBezTo>
                <a:cubicBezTo>
                  <a:pt x="2173" y="3422"/>
                  <a:pt x="1381" y="4435"/>
                  <a:pt x="838" y="5538"/>
                </a:cubicBezTo>
                <a:cubicBezTo>
                  <a:pt x="250" y="6732"/>
                  <a:pt x="1" y="7971"/>
                  <a:pt x="108" y="9216"/>
                </a:cubicBezTo>
                <a:cubicBezTo>
                  <a:pt x="221" y="10517"/>
                  <a:pt x="753" y="11733"/>
                  <a:pt x="1698" y="12814"/>
                </a:cubicBezTo>
                <a:cubicBezTo>
                  <a:pt x="2145" y="13335"/>
                  <a:pt x="2637" y="13765"/>
                  <a:pt x="3169" y="14104"/>
                </a:cubicBezTo>
                <a:lnTo>
                  <a:pt x="10032" y="14104"/>
                </a:lnTo>
                <a:cubicBezTo>
                  <a:pt x="10445" y="13900"/>
                  <a:pt x="10864" y="13663"/>
                  <a:pt x="11283" y="13391"/>
                </a:cubicBezTo>
                <a:lnTo>
                  <a:pt x="11294" y="13386"/>
                </a:lnTo>
                <a:cubicBezTo>
                  <a:pt x="11939" y="12967"/>
                  <a:pt x="12499" y="12667"/>
                  <a:pt x="12952" y="12509"/>
                </a:cubicBezTo>
                <a:cubicBezTo>
                  <a:pt x="13150" y="12435"/>
                  <a:pt x="13297" y="12401"/>
                  <a:pt x="13399" y="12384"/>
                </a:cubicBezTo>
                <a:lnTo>
                  <a:pt x="13399" y="12384"/>
                </a:lnTo>
                <a:cubicBezTo>
                  <a:pt x="13371" y="12475"/>
                  <a:pt x="13325" y="12571"/>
                  <a:pt x="13269" y="12673"/>
                </a:cubicBezTo>
                <a:cubicBezTo>
                  <a:pt x="13122" y="12939"/>
                  <a:pt x="12912" y="13193"/>
                  <a:pt x="12635" y="13431"/>
                </a:cubicBezTo>
                <a:cubicBezTo>
                  <a:pt x="12296" y="13731"/>
                  <a:pt x="11962" y="13963"/>
                  <a:pt x="11667" y="14104"/>
                </a:cubicBezTo>
                <a:lnTo>
                  <a:pt x="19736" y="14104"/>
                </a:lnTo>
                <a:cubicBezTo>
                  <a:pt x="19979" y="13284"/>
                  <a:pt x="20081" y="12441"/>
                  <a:pt x="20030" y="11592"/>
                </a:cubicBezTo>
                <a:cubicBezTo>
                  <a:pt x="19951" y="10234"/>
                  <a:pt x="19425" y="8984"/>
                  <a:pt x="18468" y="7892"/>
                </a:cubicBezTo>
                <a:cubicBezTo>
                  <a:pt x="17772" y="7088"/>
                  <a:pt x="17026" y="6489"/>
                  <a:pt x="16245" y="6109"/>
                </a:cubicBezTo>
                <a:cubicBezTo>
                  <a:pt x="15499" y="5747"/>
                  <a:pt x="14709" y="5564"/>
                  <a:pt x="13890" y="5564"/>
                </a:cubicBezTo>
                <a:cubicBezTo>
                  <a:pt x="13789" y="5564"/>
                  <a:pt x="13688" y="5566"/>
                  <a:pt x="13586" y="5572"/>
                </a:cubicBezTo>
                <a:cubicBezTo>
                  <a:pt x="12867" y="5612"/>
                  <a:pt x="12109" y="5776"/>
                  <a:pt x="11334" y="6076"/>
                </a:cubicBezTo>
                <a:cubicBezTo>
                  <a:pt x="11492" y="5979"/>
                  <a:pt x="11645" y="5872"/>
                  <a:pt x="11786" y="5747"/>
                </a:cubicBezTo>
                <a:cubicBezTo>
                  <a:pt x="12460" y="5159"/>
                  <a:pt x="12833" y="4367"/>
                  <a:pt x="12873" y="3450"/>
                </a:cubicBezTo>
                <a:cubicBezTo>
                  <a:pt x="12912" y="2573"/>
                  <a:pt x="12641" y="1775"/>
                  <a:pt x="12092" y="1147"/>
                </a:cubicBezTo>
                <a:cubicBezTo>
                  <a:pt x="11632" y="618"/>
                  <a:pt x="10807" y="0"/>
                  <a:pt x="9456"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690750" y="1163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701300" y="637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60075" y="6371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159300" y="40801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8500" y="39324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55750" y="3172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507500" y="13311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145200" y="14744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409842" y="3986486"/>
            <a:ext cx="304102" cy="458848"/>
            <a:chOff x="2131550" y="2253075"/>
            <a:chExt cx="93100" cy="140475"/>
          </a:xfrm>
        </p:grpSpPr>
        <p:sp>
          <p:nvSpPr>
            <p:cNvPr id="37" name="Google Shape;37;p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1048417" y="481623"/>
            <a:ext cx="304102" cy="458848"/>
            <a:chOff x="2131550" y="2253075"/>
            <a:chExt cx="93100" cy="140475"/>
          </a:xfrm>
        </p:grpSpPr>
        <p:sp>
          <p:nvSpPr>
            <p:cNvPr id="42" name="Google Shape;42;p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txBox="1">
            <a:spLocks noGrp="1"/>
          </p:cNvSpPr>
          <p:nvPr>
            <p:ph type="title"/>
          </p:nvPr>
        </p:nvSpPr>
        <p:spPr>
          <a:xfrm>
            <a:off x="2962454" y="1901725"/>
            <a:ext cx="48876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7" name="Google Shape;47;p3"/>
          <p:cNvSpPr txBox="1">
            <a:spLocks noGrp="1"/>
          </p:cNvSpPr>
          <p:nvPr>
            <p:ph type="title" idx="2" hasCustomPrompt="1"/>
          </p:nvPr>
        </p:nvSpPr>
        <p:spPr>
          <a:xfrm>
            <a:off x="1352522" y="2088100"/>
            <a:ext cx="1313700" cy="104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6000">
                <a:solidFill>
                  <a:schemeClr val="l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48" name="Google Shape;48;p3"/>
          <p:cNvSpPr txBox="1">
            <a:spLocks noGrp="1"/>
          </p:cNvSpPr>
          <p:nvPr>
            <p:ph type="subTitle" idx="1"/>
          </p:nvPr>
        </p:nvSpPr>
        <p:spPr>
          <a:xfrm>
            <a:off x="2965200" y="2799550"/>
            <a:ext cx="5007900" cy="44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1"/>
                </a:solidFill>
                <a:latin typeface="Carter One"/>
                <a:ea typeface="Carter One"/>
                <a:cs typeface="Carter One"/>
                <a:sym typeface="Carter One"/>
              </a:defRPr>
            </a:lvl1pPr>
            <a:lvl2pPr lvl="1" rtl="0">
              <a:spcBef>
                <a:spcPts val="0"/>
              </a:spcBef>
              <a:spcAft>
                <a:spcPts val="0"/>
              </a:spcAft>
              <a:buNone/>
              <a:defRPr>
                <a:solidFill>
                  <a:schemeClr val="accent1"/>
                </a:solidFill>
                <a:latin typeface="Carter One"/>
                <a:ea typeface="Carter One"/>
                <a:cs typeface="Carter One"/>
                <a:sym typeface="Carter One"/>
              </a:defRPr>
            </a:lvl2pPr>
            <a:lvl3pPr lvl="2" rtl="0">
              <a:spcBef>
                <a:spcPts val="0"/>
              </a:spcBef>
              <a:spcAft>
                <a:spcPts val="0"/>
              </a:spcAft>
              <a:buNone/>
              <a:defRPr>
                <a:solidFill>
                  <a:schemeClr val="accent1"/>
                </a:solidFill>
                <a:latin typeface="Carter One"/>
                <a:ea typeface="Carter One"/>
                <a:cs typeface="Carter One"/>
                <a:sym typeface="Carter One"/>
              </a:defRPr>
            </a:lvl3pPr>
            <a:lvl4pPr lvl="3" rtl="0">
              <a:spcBef>
                <a:spcPts val="0"/>
              </a:spcBef>
              <a:spcAft>
                <a:spcPts val="0"/>
              </a:spcAft>
              <a:buNone/>
              <a:defRPr>
                <a:solidFill>
                  <a:schemeClr val="accent1"/>
                </a:solidFill>
                <a:latin typeface="Carter One"/>
                <a:ea typeface="Carter One"/>
                <a:cs typeface="Carter One"/>
                <a:sym typeface="Carter One"/>
              </a:defRPr>
            </a:lvl4pPr>
            <a:lvl5pPr lvl="4" rtl="0">
              <a:spcBef>
                <a:spcPts val="0"/>
              </a:spcBef>
              <a:spcAft>
                <a:spcPts val="0"/>
              </a:spcAft>
              <a:buNone/>
              <a:defRPr>
                <a:solidFill>
                  <a:schemeClr val="accent1"/>
                </a:solidFill>
                <a:latin typeface="Carter One"/>
                <a:ea typeface="Carter One"/>
                <a:cs typeface="Carter One"/>
                <a:sym typeface="Carter One"/>
              </a:defRPr>
            </a:lvl5pPr>
            <a:lvl6pPr lvl="5" rtl="0">
              <a:spcBef>
                <a:spcPts val="0"/>
              </a:spcBef>
              <a:spcAft>
                <a:spcPts val="0"/>
              </a:spcAft>
              <a:buNone/>
              <a:defRPr>
                <a:solidFill>
                  <a:schemeClr val="accent1"/>
                </a:solidFill>
                <a:latin typeface="Carter One"/>
                <a:ea typeface="Carter One"/>
                <a:cs typeface="Carter One"/>
                <a:sym typeface="Carter One"/>
              </a:defRPr>
            </a:lvl6pPr>
            <a:lvl7pPr lvl="6" rtl="0">
              <a:spcBef>
                <a:spcPts val="0"/>
              </a:spcBef>
              <a:spcAft>
                <a:spcPts val="0"/>
              </a:spcAft>
              <a:buNone/>
              <a:defRPr>
                <a:solidFill>
                  <a:schemeClr val="accent1"/>
                </a:solidFill>
                <a:latin typeface="Carter One"/>
                <a:ea typeface="Carter One"/>
                <a:cs typeface="Carter One"/>
                <a:sym typeface="Carter One"/>
              </a:defRPr>
            </a:lvl7pPr>
            <a:lvl8pPr lvl="7" rtl="0">
              <a:spcBef>
                <a:spcPts val="0"/>
              </a:spcBef>
              <a:spcAft>
                <a:spcPts val="0"/>
              </a:spcAft>
              <a:buNone/>
              <a:defRPr>
                <a:solidFill>
                  <a:schemeClr val="accent1"/>
                </a:solidFill>
                <a:latin typeface="Carter One"/>
                <a:ea typeface="Carter One"/>
                <a:cs typeface="Carter One"/>
                <a:sym typeface="Carter One"/>
              </a:defRPr>
            </a:lvl8pPr>
            <a:lvl9pPr lvl="8" rtl="0">
              <a:spcBef>
                <a:spcPts val="0"/>
              </a:spcBef>
              <a:spcAft>
                <a:spcPts val="0"/>
              </a:spcAft>
              <a:buNone/>
              <a:defRPr>
                <a:solidFill>
                  <a:schemeClr val="accent1"/>
                </a:solidFill>
                <a:latin typeface="Carter One"/>
                <a:ea typeface="Carter One"/>
                <a:cs typeface="Carter One"/>
                <a:sym typeface="Carter 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CUSTOM_2_2_1">
    <p:spTree>
      <p:nvGrpSpPr>
        <p:cNvPr id="1" name="Shape 410"/>
        <p:cNvGrpSpPr/>
        <p:nvPr/>
      </p:nvGrpSpPr>
      <p:grpSpPr>
        <a:xfrm>
          <a:off x="0" y="0"/>
          <a:ext cx="0" cy="0"/>
          <a:chOff x="0" y="0"/>
          <a:chExt cx="0" cy="0"/>
        </a:xfrm>
      </p:grpSpPr>
      <p:sp>
        <p:nvSpPr>
          <p:cNvPr id="411" name="Google Shape;411;p22"/>
          <p:cNvSpPr/>
          <p:nvPr/>
        </p:nvSpPr>
        <p:spPr>
          <a:xfrm flipH="1">
            <a:off x="0" y="125263"/>
            <a:ext cx="3850095" cy="4571376"/>
          </a:xfrm>
          <a:custGeom>
            <a:avLst/>
            <a:gdLst/>
            <a:ahLst/>
            <a:cxnLst/>
            <a:rect l="l" t="t" r="r" b="b"/>
            <a:pathLst>
              <a:path w="18090" h="21479" extrusionOk="0">
                <a:moveTo>
                  <a:pt x="16738" y="1"/>
                </a:moveTo>
                <a:cubicBezTo>
                  <a:pt x="16115" y="1"/>
                  <a:pt x="15502" y="171"/>
                  <a:pt x="14949" y="499"/>
                </a:cubicBezTo>
                <a:lnTo>
                  <a:pt x="1602" y="8261"/>
                </a:lnTo>
                <a:cubicBezTo>
                  <a:pt x="1545" y="8290"/>
                  <a:pt x="1489" y="8329"/>
                  <a:pt x="1438" y="8363"/>
                </a:cubicBezTo>
                <a:cubicBezTo>
                  <a:pt x="1155" y="8573"/>
                  <a:pt x="911" y="8810"/>
                  <a:pt x="713" y="9070"/>
                </a:cubicBezTo>
                <a:cubicBezTo>
                  <a:pt x="227" y="9710"/>
                  <a:pt x="1" y="10457"/>
                  <a:pt x="51" y="11226"/>
                </a:cubicBezTo>
                <a:cubicBezTo>
                  <a:pt x="91" y="11832"/>
                  <a:pt x="351" y="12714"/>
                  <a:pt x="1341" y="13467"/>
                </a:cubicBezTo>
                <a:cubicBezTo>
                  <a:pt x="1873" y="13868"/>
                  <a:pt x="2513" y="14083"/>
                  <a:pt x="3192" y="14100"/>
                </a:cubicBezTo>
                <a:cubicBezTo>
                  <a:pt x="3220" y="14101"/>
                  <a:pt x="3249" y="14102"/>
                  <a:pt x="3277" y="14102"/>
                </a:cubicBezTo>
                <a:cubicBezTo>
                  <a:pt x="3892" y="14102"/>
                  <a:pt x="4484" y="13926"/>
                  <a:pt x="5036" y="13586"/>
                </a:cubicBezTo>
                <a:lnTo>
                  <a:pt x="6666" y="12652"/>
                </a:lnTo>
                <a:lnTo>
                  <a:pt x="10377" y="15464"/>
                </a:lnTo>
                <a:lnTo>
                  <a:pt x="9925" y="17303"/>
                </a:lnTo>
                <a:cubicBezTo>
                  <a:pt x="9766" y="17942"/>
                  <a:pt x="9766" y="18570"/>
                  <a:pt x="9936" y="19164"/>
                </a:cubicBezTo>
                <a:cubicBezTo>
                  <a:pt x="10128" y="19838"/>
                  <a:pt x="10519" y="20415"/>
                  <a:pt x="11073" y="20833"/>
                </a:cubicBezTo>
                <a:cubicBezTo>
                  <a:pt x="11633" y="21258"/>
                  <a:pt x="12301" y="21478"/>
                  <a:pt x="13019" y="21478"/>
                </a:cubicBezTo>
                <a:cubicBezTo>
                  <a:pt x="13127" y="21478"/>
                  <a:pt x="13240" y="21473"/>
                  <a:pt x="13348" y="21461"/>
                </a:cubicBezTo>
                <a:cubicBezTo>
                  <a:pt x="14264" y="21377"/>
                  <a:pt x="15051" y="20930"/>
                  <a:pt x="15633" y="20160"/>
                </a:cubicBezTo>
                <a:cubicBezTo>
                  <a:pt x="15882" y="19832"/>
                  <a:pt x="16069" y="19447"/>
                  <a:pt x="16194" y="19011"/>
                </a:cubicBezTo>
                <a:cubicBezTo>
                  <a:pt x="16199" y="18995"/>
                  <a:pt x="16205" y="18978"/>
                  <a:pt x="16211" y="18955"/>
                </a:cubicBezTo>
                <a:lnTo>
                  <a:pt x="18089" y="11577"/>
                </a:lnTo>
                <a:lnTo>
                  <a:pt x="18089" y="301"/>
                </a:lnTo>
                <a:cubicBezTo>
                  <a:pt x="17733" y="131"/>
                  <a:pt x="17342" y="35"/>
                  <a:pt x="16935" y="6"/>
                </a:cubicBezTo>
                <a:cubicBezTo>
                  <a:pt x="16869" y="3"/>
                  <a:pt x="16804" y="1"/>
                  <a:pt x="1673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2"/>
          <p:cNvGrpSpPr/>
          <p:nvPr/>
        </p:nvGrpSpPr>
        <p:grpSpPr>
          <a:xfrm>
            <a:off x="8417767" y="438311"/>
            <a:ext cx="304102" cy="458848"/>
            <a:chOff x="2131550" y="2253075"/>
            <a:chExt cx="93100" cy="140475"/>
          </a:xfrm>
        </p:grpSpPr>
        <p:sp>
          <p:nvSpPr>
            <p:cNvPr id="413" name="Google Shape;413;p2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2"/>
          <p:cNvGrpSpPr/>
          <p:nvPr/>
        </p:nvGrpSpPr>
        <p:grpSpPr>
          <a:xfrm>
            <a:off x="512092" y="4249911"/>
            <a:ext cx="304102" cy="458848"/>
            <a:chOff x="2131550" y="2253075"/>
            <a:chExt cx="93100" cy="140475"/>
          </a:xfrm>
        </p:grpSpPr>
        <p:sp>
          <p:nvSpPr>
            <p:cNvPr id="418" name="Google Shape;418;p2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2"/>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3" name="Google Shape;423;p22"/>
          <p:cNvSpPr txBox="1">
            <a:spLocks noGrp="1"/>
          </p:cNvSpPr>
          <p:nvPr>
            <p:ph type="subTitle" idx="1"/>
          </p:nvPr>
        </p:nvSpPr>
        <p:spPr>
          <a:xfrm>
            <a:off x="2260237" y="1702650"/>
            <a:ext cx="2062500" cy="46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Carter One"/>
                <a:ea typeface="Carter One"/>
                <a:cs typeface="Carter One"/>
                <a:sym typeface="Carter One"/>
              </a:defRPr>
            </a:lvl1pPr>
            <a:lvl2pPr lvl="1" rtl="0">
              <a:spcBef>
                <a:spcPts val="0"/>
              </a:spcBef>
              <a:spcAft>
                <a:spcPts val="0"/>
              </a:spcAft>
              <a:buNone/>
              <a:defRPr sz="1800">
                <a:solidFill>
                  <a:schemeClr val="accent1"/>
                </a:solidFill>
                <a:latin typeface="Carter One"/>
                <a:ea typeface="Carter One"/>
                <a:cs typeface="Carter One"/>
                <a:sym typeface="Carter One"/>
              </a:defRPr>
            </a:lvl2pPr>
            <a:lvl3pPr lvl="2" rtl="0">
              <a:spcBef>
                <a:spcPts val="0"/>
              </a:spcBef>
              <a:spcAft>
                <a:spcPts val="0"/>
              </a:spcAft>
              <a:buNone/>
              <a:defRPr sz="1800">
                <a:solidFill>
                  <a:schemeClr val="accent1"/>
                </a:solidFill>
                <a:latin typeface="Carter One"/>
                <a:ea typeface="Carter One"/>
                <a:cs typeface="Carter One"/>
                <a:sym typeface="Carter One"/>
              </a:defRPr>
            </a:lvl3pPr>
            <a:lvl4pPr lvl="3" rtl="0">
              <a:spcBef>
                <a:spcPts val="0"/>
              </a:spcBef>
              <a:spcAft>
                <a:spcPts val="0"/>
              </a:spcAft>
              <a:buNone/>
              <a:defRPr sz="1800">
                <a:solidFill>
                  <a:schemeClr val="accent1"/>
                </a:solidFill>
                <a:latin typeface="Carter One"/>
                <a:ea typeface="Carter One"/>
                <a:cs typeface="Carter One"/>
                <a:sym typeface="Carter One"/>
              </a:defRPr>
            </a:lvl4pPr>
            <a:lvl5pPr lvl="4" rtl="0">
              <a:spcBef>
                <a:spcPts val="0"/>
              </a:spcBef>
              <a:spcAft>
                <a:spcPts val="0"/>
              </a:spcAft>
              <a:buNone/>
              <a:defRPr sz="1800">
                <a:solidFill>
                  <a:schemeClr val="accent1"/>
                </a:solidFill>
                <a:latin typeface="Carter One"/>
                <a:ea typeface="Carter One"/>
                <a:cs typeface="Carter One"/>
                <a:sym typeface="Carter One"/>
              </a:defRPr>
            </a:lvl5pPr>
            <a:lvl6pPr lvl="5" rtl="0">
              <a:spcBef>
                <a:spcPts val="0"/>
              </a:spcBef>
              <a:spcAft>
                <a:spcPts val="0"/>
              </a:spcAft>
              <a:buNone/>
              <a:defRPr sz="1800">
                <a:solidFill>
                  <a:schemeClr val="accent1"/>
                </a:solidFill>
                <a:latin typeface="Carter One"/>
                <a:ea typeface="Carter One"/>
                <a:cs typeface="Carter One"/>
                <a:sym typeface="Carter One"/>
              </a:defRPr>
            </a:lvl6pPr>
            <a:lvl7pPr lvl="6" rtl="0">
              <a:spcBef>
                <a:spcPts val="0"/>
              </a:spcBef>
              <a:spcAft>
                <a:spcPts val="0"/>
              </a:spcAft>
              <a:buNone/>
              <a:defRPr sz="1800">
                <a:solidFill>
                  <a:schemeClr val="accent1"/>
                </a:solidFill>
                <a:latin typeface="Carter One"/>
                <a:ea typeface="Carter One"/>
                <a:cs typeface="Carter One"/>
                <a:sym typeface="Carter One"/>
              </a:defRPr>
            </a:lvl7pPr>
            <a:lvl8pPr lvl="7" rtl="0">
              <a:spcBef>
                <a:spcPts val="0"/>
              </a:spcBef>
              <a:spcAft>
                <a:spcPts val="0"/>
              </a:spcAft>
              <a:buNone/>
              <a:defRPr sz="1800">
                <a:solidFill>
                  <a:schemeClr val="accent1"/>
                </a:solidFill>
                <a:latin typeface="Carter One"/>
                <a:ea typeface="Carter One"/>
                <a:cs typeface="Carter One"/>
                <a:sym typeface="Carter One"/>
              </a:defRPr>
            </a:lvl8pPr>
            <a:lvl9pPr lvl="8"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4" name="Google Shape;424;p22"/>
          <p:cNvSpPr txBox="1">
            <a:spLocks noGrp="1"/>
          </p:cNvSpPr>
          <p:nvPr>
            <p:ph type="subTitle" idx="2"/>
          </p:nvPr>
        </p:nvSpPr>
        <p:spPr>
          <a:xfrm>
            <a:off x="2260275" y="2087950"/>
            <a:ext cx="2062500" cy="7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2"/>
          <p:cNvSpPr txBox="1">
            <a:spLocks noGrp="1"/>
          </p:cNvSpPr>
          <p:nvPr>
            <p:ph type="subTitle" idx="3"/>
          </p:nvPr>
        </p:nvSpPr>
        <p:spPr>
          <a:xfrm>
            <a:off x="2260237" y="3235320"/>
            <a:ext cx="2062500" cy="46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Carter One"/>
                <a:ea typeface="Carter One"/>
                <a:cs typeface="Carter One"/>
                <a:sym typeface="Carter One"/>
              </a:defRPr>
            </a:lvl1pPr>
            <a:lvl2pPr lvl="1" rtl="0">
              <a:spcBef>
                <a:spcPts val="0"/>
              </a:spcBef>
              <a:spcAft>
                <a:spcPts val="0"/>
              </a:spcAft>
              <a:buNone/>
              <a:defRPr sz="1800">
                <a:solidFill>
                  <a:schemeClr val="accent1"/>
                </a:solidFill>
                <a:latin typeface="Carter One"/>
                <a:ea typeface="Carter One"/>
                <a:cs typeface="Carter One"/>
                <a:sym typeface="Carter One"/>
              </a:defRPr>
            </a:lvl2pPr>
            <a:lvl3pPr lvl="2" rtl="0">
              <a:spcBef>
                <a:spcPts val="0"/>
              </a:spcBef>
              <a:spcAft>
                <a:spcPts val="0"/>
              </a:spcAft>
              <a:buNone/>
              <a:defRPr sz="1800">
                <a:solidFill>
                  <a:schemeClr val="accent1"/>
                </a:solidFill>
                <a:latin typeface="Carter One"/>
                <a:ea typeface="Carter One"/>
                <a:cs typeface="Carter One"/>
                <a:sym typeface="Carter One"/>
              </a:defRPr>
            </a:lvl3pPr>
            <a:lvl4pPr lvl="3" rtl="0">
              <a:spcBef>
                <a:spcPts val="0"/>
              </a:spcBef>
              <a:spcAft>
                <a:spcPts val="0"/>
              </a:spcAft>
              <a:buNone/>
              <a:defRPr sz="1800">
                <a:solidFill>
                  <a:schemeClr val="accent1"/>
                </a:solidFill>
                <a:latin typeface="Carter One"/>
                <a:ea typeface="Carter One"/>
                <a:cs typeface="Carter One"/>
                <a:sym typeface="Carter One"/>
              </a:defRPr>
            </a:lvl4pPr>
            <a:lvl5pPr lvl="4" rtl="0">
              <a:spcBef>
                <a:spcPts val="0"/>
              </a:spcBef>
              <a:spcAft>
                <a:spcPts val="0"/>
              </a:spcAft>
              <a:buNone/>
              <a:defRPr sz="1800">
                <a:solidFill>
                  <a:schemeClr val="accent1"/>
                </a:solidFill>
                <a:latin typeface="Carter One"/>
                <a:ea typeface="Carter One"/>
                <a:cs typeface="Carter One"/>
                <a:sym typeface="Carter One"/>
              </a:defRPr>
            </a:lvl5pPr>
            <a:lvl6pPr lvl="5" rtl="0">
              <a:spcBef>
                <a:spcPts val="0"/>
              </a:spcBef>
              <a:spcAft>
                <a:spcPts val="0"/>
              </a:spcAft>
              <a:buNone/>
              <a:defRPr sz="1800">
                <a:solidFill>
                  <a:schemeClr val="accent1"/>
                </a:solidFill>
                <a:latin typeface="Carter One"/>
                <a:ea typeface="Carter One"/>
                <a:cs typeface="Carter One"/>
                <a:sym typeface="Carter One"/>
              </a:defRPr>
            </a:lvl6pPr>
            <a:lvl7pPr lvl="6" rtl="0">
              <a:spcBef>
                <a:spcPts val="0"/>
              </a:spcBef>
              <a:spcAft>
                <a:spcPts val="0"/>
              </a:spcAft>
              <a:buNone/>
              <a:defRPr sz="1800">
                <a:solidFill>
                  <a:schemeClr val="accent1"/>
                </a:solidFill>
                <a:latin typeface="Carter One"/>
                <a:ea typeface="Carter One"/>
                <a:cs typeface="Carter One"/>
                <a:sym typeface="Carter One"/>
              </a:defRPr>
            </a:lvl7pPr>
            <a:lvl8pPr lvl="7" rtl="0">
              <a:spcBef>
                <a:spcPts val="0"/>
              </a:spcBef>
              <a:spcAft>
                <a:spcPts val="0"/>
              </a:spcAft>
              <a:buNone/>
              <a:defRPr sz="1800">
                <a:solidFill>
                  <a:schemeClr val="accent1"/>
                </a:solidFill>
                <a:latin typeface="Carter One"/>
                <a:ea typeface="Carter One"/>
                <a:cs typeface="Carter One"/>
                <a:sym typeface="Carter One"/>
              </a:defRPr>
            </a:lvl8pPr>
            <a:lvl9pPr lvl="8"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6" name="Google Shape;426;p22"/>
          <p:cNvSpPr txBox="1">
            <a:spLocks noGrp="1"/>
          </p:cNvSpPr>
          <p:nvPr>
            <p:ph type="subTitle" idx="4"/>
          </p:nvPr>
        </p:nvSpPr>
        <p:spPr>
          <a:xfrm>
            <a:off x="2260175" y="3620800"/>
            <a:ext cx="2062500" cy="7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22"/>
          <p:cNvSpPr txBox="1">
            <a:spLocks noGrp="1"/>
          </p:cNvSpPr>
          <p:nvPr>
            <p:ph type="subTitle" idx="5"/>
          </p:nvPr>
        </p:nvSpPr>
        <p:spPr>
          <a:xfrm>
            <a:off x="4821339" y="1702650"/>
            <a:ext cx="2062500" cy="469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1"/>
                </a:solidFill>
                <a:latin typeface="Carter One"/>
                <a:ea typeface="Carter One"/>
                <a:cs typeface="Carter One"/>
                <a:sym typeface="Carter One"/>
              </a:defRPr>
            </a:lvl1pPr>
            <a:lvl2pPr lvl="1" algn="r" rtl="0">
              <a:spcBef>
                <a:spcPts val="0"/>
              </a:spcBef>
              <a:spcAft>
                <a:spcPts val="0"/>
              </a:spcAft>
              <a:buNone/>
              <a:defRPr sz="1800">
                <a:solidFill>
                  <a:schemeClr val="accent1"/>
                </a:solidFill>
                <a:latin typeface="Carter One"/>
                <a:ea typeface="Carter One"/>
                <a:cs typeface="Carter One"/>
                <a:sym typeface="Carter One"/>
              </a:defRPr>
            </a:lvl2pPr>
            <a:lvl3pPr lvl="2" algn="r" rtl="0">
              <a:spcBef>
                <a:spcPts val="0"/>
              </a:spcBef>
              <a:spcAft>
                <a:spcPts val="0"/>
              </a:spcAft>
              <a:buNone/>
              <a:defRPr sz="1800">
                <a:solidFill>
                  <a:schemeClr val="accent1"/>
                </a:solidFill>
                <a:latin typeface="Carter One"/>
                <a:ea typeface="Carter One"/>
                <a:cs typeface="Carter One"/>
                <a:sym typeface="Carter One"/>
              </a:defRPr>
            </a:lvl3pPr>
            <a:lvl4pPr lvl="3" algn="r" rtl="0">
              <a:spcBef>
                <a:spcPts val="0"/>
              </a:spcBef>
              <a:spcAft>
                <a:spcPts val="0"/>
              </a:spcAft>
              <a:buNone/>
              <a:defRPr sz="1800">
                <a:solidFill>
                  <a:schemeClr val="accent1"/>
                </a:solidFill>
                <a:latin typeface="Carter One"/>
                <a:ea typeface="Carter One"/>
                <a:cs typeface="Carter One"/>
                <a:sym typeface="Carter One"/>
              </a:defRPr>
            </a:lvl4pPr>
            <a:lvl5pPr lvl="4" algn="r" rtl="0">
              <a:spcBef>
                <a:spcPts val="0"/>
              </a:spcBef>
              <a:spcAft>
                <a:spcPts val="0"/>
              </a:spcAft>
              <a:buNone/>
              <a:defRPr sz="1800">
                <a:solidFill>
                  <a:schemeClr val="accent1"/>
                </a:solidFill>
                <a:latin typeface="Carter One"/>
                <a:ea typeface="Carter One"/>
                <a:cs typeface="Carter One"/>
                <a:sym typeface="Carter One"/>
              </a:defRPr>
            </a:lvl5pPr>
            <a:lvl6pPr lvl="5" algn="r" rtl="0">
              <a:spcBef>
                <a:spcPts val="0"/>
              </a:spcBef>
              <a:spcAft>
                <a:spcPts val="0"/>
              </a:spcAft>
              <a:buNone/>
              <a:defRPr sz="1800">
                <a:solidFill>
                  <a:schemeClr val="accent1"/>
                </a:solidFill>
                <a:latin typeface="Carter One"/>
                <a:ea typeface="Carter One"/>
                <a:cs typeface="Carter One"/>
                <a:sym typeface="Carter One"/>
              </a:defRPr>
            </a:lvl6pPr>
            <a:lvl7pPr lvl="6" algn="r" rtl="0">
              <a:spcBef>
                <a:spcPts val="0"/>
              </a:spcBef>
              <a:spcAft>
                <a:spcPts val="0"/>
              </a:spcAft>
              <a:buNone/>
              <a:defRPr sz="1800">
                <a:solidFill>
                  <a:schemeClr val="accent1"/>
                </a:solidFill>
                <a:latin typeface="Carter One"/>
                <a:ea typeface="Carter One"/>
                <a:cs typeface="Carter One"/>
                <a:sym typeface="Carter One"/>
              </a:defRPr>
            </a:lvl7pPr>
            <a:lvl8pPr lvl="7" algn="r" rtl="0">
              <a:spcBef>
                <a:spcPts val="0"/>
              </a:spcBef>
              <a:spcAft>
                <a:spcPts val="0"/>
              </a:spcAft>
              <a:buNone/>
              <a:defRPr sz="1800">
                <a:solidFill>
                  <a:schemeClr val="accent1"/>
                </a:solidFill>
                <a:latin typeface="Carter One"/>
                <a:ea typeface="Carter One"/>
                <a:cs typeface="Carter One"/>
                <a:sym typeface="Carter One"/>
              </a:defRPr>
            </a:lvl8pPr>
            <a:lvl9pPr lvl="8" algn="r"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8" name="Google Shape;428;p22"/>
          <p:cNvSpPr txBox="1">
            <a:spLocks noGrp="1"/>
          </p:cNvSpPr>
          <p:nvPr>
            <p:ph type="subTitle" idx="6"/>
          </p:nvPr>
        </p:nvSpPr>
        <p:spPr>
          <a:xfrm>
            <a:off x="4821335" y="2087950"/>
            <a:ext cx="2062500" cy="73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29" name="Google Shape;429;p22"/>
          <p:cNvSpPr txBox="1">
            <a:spLocks noGrp="1"/>
          </p:cNvSpPr>
          <p:nvPr>
            <p:ph type="subTitle" idx="7"/>
          </p:nvPr>
        </p:nvSpPr>
        <p:spPr>
          <a:xfrm>
            <a:off x="4821339" y="3235320"/>
            <a:ext cx="2062500" cy="46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1"/>
                </a:solidFill>
                <a:latin typeface="Carter One"/>
                <a:ea typeface="Carter One"/>
                <a:cs typeface="Carter One"/>
                <a:sym typeface="Carter One"/>
              </a:defRPr>
            </a:lvl1pPr>
            <a:lvl2pPr lvl="1" algn="r" rtl="0">
              <a:spcBef>
                <a:spcPts val="0"/>
              </a:spcBef>
              <a:spcAft>
                <a:spcPts val="0"/>
              </a:spcAft>
              <a:buNone/>
              <a:defRPr sz="1800">
                <a:solidFill>
                  <a:schemeClr val="accent1"/>
                </a:solidFill>
                <a:latin typeface="Carter One"/>
                <a:ea typeface="Carter One"/>
                <a:cs typeface="Carter One"/>
                <a:sym typeface="Carter One"/>
              </a:defRPr>
            </a:lvl2pPr>
            <a:lvl3pPr lvl="2" algn="r" rtl="0">
              <a:spcBef>
                <a:spcPts val="0"/>
              </a:spcBef>
              <a:spcAft>
                <a:spcPts val="0"/>
              </a:spcAft>
              <a:buNone/>
              <a:defRPr sz="1800">
                <a:solidFill>
                  <a:schemeClr val="accent1"/>
                </a:solidFill>
                <a:latin typeface="Carter One"/>
                <a:ea typeface="Carter One"/>
                <a:cs typeface="Carter One"/>
                <a:sym typeface="Carter One"/>
              </a:defRPr>
            </a:lvl3pPr>
            <a:lvl4pPr lvl="3" algn="r" rtl="0">
              <a:spcBef>
                <a:spcPts val="0"/>
              </a:spcBef>
              <a:spcAft>
                <a:spcPts val="0"/>
              </a:spcAft>
              <a:buNone/>
              <a:defRPr sz="1800">
                <a:solidFill>
                  <a:schemeClr val="accent1"/>
                </a:solidFill>
                <a:latin typeface="Carter One"/>
                <a:ea typeface="Carter One"/>
                <a:cs typeface="Carter One"/>
                <a:sym typeface="Carter One"/>
              </a:defRPr>
            </a:lvl4pPr>
            <a:lvl5pPr lvl="4" algn="r" rtl="0">
              <a:spcBef>
                <a:spcPts val="0"/>
              </a:spcBef>
              <a:spcAft>
                <a:spcPts val="0"/>
              </a:spcAft>
              <a:buNone/>
              <a:defRPr sz="1800">
                <a:solidFill>
                  <a:schemeClr val="accent1"/>
                </a:solidFill>
                <a:latin typeface="Carter One"/>
                <a:ea typeface="Carter One"/>
                <a:cs typeface="Carter One"/>
                <a:sym typeface="Carter One"/>
              </a:defRPr>
            </a:lvl5pPr>
            <a:lvl6pPr lvl="5" algn="r" rtl="0">
              <a:spcBef>
                <a:spcPts val="0"/>
              </a:spcBef>
              <a:spcAft>
                <a:spcPts val="0"/>
              </a:spcAft>
              <a:buNone/>
              <a:defRPr sz="1800">
                <a:solidFill>
                  <a:schemeClr val="accent1"/>
                </a:solidFill>
                <a:latin typeface="Carter One"/>
                <a:ea typeface="Carter One"/>
                <a:cs typeface="Carter One"/>
                <a:sym typeface="Carter One"/>
              </a:defRPr>
            </a:lvl6pPr>
            <a:lvl7pPr lvl="6" algn="r" rtl="0">
              <a:spcBef>
                <a:spcPts val="0"/>
              </a:spcBef>
              <a:spcAft>
                <a:spcPts val="0"/>
              </a:spcAft>
              <a:buNone/>
              <a:defRPr sz="1800">
                <a:solidFill>
                  <a:schemeClr val="accent1"/>
                </a:solidFill>
                <a:latin typeface="Carter One"/>
                <a:ea typeface="Carter One"/>
                <a:cs typeface="Carter One"/>
                <a:sym typeface="Carter One"/>
              </a:defRPr>
            </a:lvl7pPr>
            <a:lvl8pPr lvl="7" algn="r" rtl="0">
              <a:spcBef>
                <a:spcPts val="0"/>
              </a:spcBef>
              <a:spcAft>
                <a:spcPts val="0"/>
              </a:spcAft>
              <a:buNone/>
              <a:defRPr sz="1800">
                <a:solidFill>
                  <a:schemeClr val="accent1"/>
                </a:solidFill>
                <a:latin typeface="Carter One"/>
                <a:ea typeface="Carter One"/>
                <a:cs typeface="Carter One"/>
                <a:sym typeface="Carter One"/>
              </a:defRPr>
            </a:lvl8pPr>
            <a:lvl9pPr lvl="8" algn="r"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30" name="Google Shape;430;p22"/>
          <p:cNvSpPr txBox="1">
            <a:spLocks noGrp="1"/>
          </p:cNvSpPr>
          <p:nvPr>
            <p:ph type="subTitle" idx="8"/>
          </p:nvPr>
        </p:nvSpPr>
        <p:spPr>
          <a:xfrm>
            <a:off x="4821351" y="3620800"/>
            <a:ext cx="2062500" cy="73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31" name="Google Shape;431;p22"/>
          <p:cNvSpPr/>
          <p:nvPr/>
        </p:nvSpPr>
        <p:spPr>
          <a:xfrm>
            <a:off x="8457275" y="2308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8832300" y="1753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721875" y="36977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311700" y="273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53250" y="8632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31550" y="17042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ONE_COLUMN_TEXT_1_1">
    <p:spTree>
      <p:nvGrpSpPr>
        <p:cNvPr id="1" name="Shape 437"/>
        <p:cNvGrpSpPr/>
        <p:nvPr/>
      </p:nvGrpSpPr>
      <p:grpSpPr>
        <a:xfrm>
          <a:off x="0" y="0"/>
          <a:ext cx="0" cy="0"/>
          <a:chOff x="0" y="0"/>
          <a:chExt cx="0" cy="0"/>
        </a:xfrm>
      </p:grpSpPr>
      <p:sp>
        <p:nvSpPr>
          <p:cNvPr id="438" name="Google Shape;438;p23"/>
          <p:cNvSpPr/>
          <p:nvPr/>
        </p:nvSpPr>
        <p:spPr>
          <a:xfrm>
            <a:off x="0" y="153075"/>
            <a:ext cx="3519589" cy="4451394"/>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8492475" y="12464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7402725" y="53903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8109325" y="2761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97375" y="44525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267725" y="30964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1711100" y="41549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3"/>
          <p:cNvGrpSpPr/>
          <p:nvPr/>
        </p:nvGrpSpPr>
        <p:grpSpPr>
          <a:xfrm>
            <a:off x="1282767" y="498286"/>
            <a:ext cx="304102" cy="458848"/>
            <a:chOff x="2131550" y="2253075"/>
            <a:chExt cx="93100" cy="140475"/>
          </a:xfrm>
        </p:grpSpPr>
        <p:sp>
          <p:nvSpPr>
            <p:cNvPr id="446" name="Google Shape;446;p2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51" name="Google Shape;451;p23"/>
          <p:cNvSpPr txBox="1">
            <a:spLocks noGrp="1"/>
          </p:cNvSpPr>
          <p:nvPr>
            <p:ph type="subTitle" idx="1"/>
          </p:nvPr>
        </p:nvSpPr>
        <p:spPr>
          <a:xfrm>
            <a:off x="1962213" y="2202275"/>
            <a:ext cx="2454300" cy="1412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atin typeface="Asap"/>
                <a:ea typeface="Asap"/>
                <a:cs typeface="Asap"/>
                <a:sym typeface="Asap"/>
              </a:defRPr>
            </a:lvl1pPr>
            <a:lvl2pPr lvl="1" algn="r" rtl="0">
              <a:spcBef>
                <a:spcPts val="0"/>
              </a:spcBef>
              <a:spcAft>
                <a:spcPts val="0"/>
              </a:spcAft>
              <a:buNone/>
              <a:defRPr>
                <a:latin typeface="Asap"/>
                <a:ea typeface="Asap"/>
                <a:cs typeface="Asap"/>
                <a:sym typeface="Asap"/>
              </a:defRPr>
            </a:lvl2pPr>
            <a:lvl3pPr lvl="2" algn="r" rtl="0">
              <a:spcBef>
                <a:spcPts val="0"/>
              </a:spcBef>
              <a:spcAft>
                <a:spcPts val="0"/>
              </a:spcAft>
              <a:buNone/>
              <a:defRPr>
                <a:latin typeface="Asap"/>
                <a:ea typeface="Asap"/>
                <a:cs typeface="Asap"/>
                <a:sym typeface="Asap"/>
              </a:defRPr>
            </a:lvl3pPr>
            <a:lvl4pPr lvl="3" algn="r" rtl="0">
              <a:spcBef>
                <a:spcPts val="0"/>
              </a:spcBef>
              <a:spcAft>
                <a:spcPts val="0"/>
              </a:spcAft>
              <a:buNone/>
              <a:defRPr>
                <a:latin typeface="Asap"/>
                <a:ea typeface="Asap"/>
                <a:cs typeface="Asap"/>
                <a:sym typeface="Asap"/>
              </a:defRPr>
            </a:lvl4pPr>
            <a:lvl5pPr lvl="4" algn="r" rtl="0">
              <a:spcBef>
                <a:spcPts val="0"/>
              </a:spcBef>
              <a:spcAft>
                <a:spcPts val="0"/>
              </a:spcAft>
              <a:buNone/>
              <a:defRPr>
                <a:latin typeface="Asap"/>
                <a:ea typeface="Asap"/>
                <a:cs typeface="Asap"/>
                <a:sym typeface="Asap"/>
              </a:defRPr>
            </a:lvl5pPr>
            <a:lvl6pPr lvl="5" algn="r" rtl="0">
              <a:spcBef>
                <a:spcPts val="0"/>
              </a:spcBef>
              <a:spcAft>
                <a:spcPts val="0"/>
              </a:spcAft>
              <a:buNone/>
              <a:defRPr>
                <a:latin typeface="Asap"/>
                <a:ea typeface="Asap"/>
                <a:cs typeface="Asap"/>
                <a:sym typeface="Asap"/>
              </a:defRPr>
            </a:lvl6pPr>
            <a:lvl7pPr lvl="6" algn="r" rtl="0">
              <a:spcBef>
                <a:spcPts val="0"/>
              </a:spcBef>
              <a:spcAft>
                <a:spcPts val="0"/>
              </a:spcAft>
              <a:buNone/>
              <a:defRPr>
                <a:latin typeface="Asap"/>
                <a:ea typeface="Asap"/>
                <a:cs typeface="Asap"/>
                <a:sym typeface="Asap"/>
              </a:defRPr>
            </a:lvl7pPr>
            <a:lvl8pPr lvl="7" algn="r" rtl="0">
              <a:spcBef>
                <a:spcPts val="0"/>
              </a:spcBef>
              <a:spcAft>
                <a:spcPts val="0"/>
              </a:spcAft>
              <a:buNone/>
              <a:defRPr>
                <a:latin typeface="Asap"/>
                <a:ea typeface="Asap"/>
                <a:cs typeface="Asap"/>
                <a:sym typeface="Asap"/>
              </a:defRPr>
            </a:lvl8pPr>
            <a:lvl9pPr lvl="8" algn="r" rtl="0">
              <a:spcBef>
                <a:spcPts val="0"/>
              </a:spcBef>
              <a:spcAft>
                <a:spcPts val="0"/>
              </a:spcAft>
              <a:buNone/>
              <a:defRPr>
                <a:latin typeface="Asap"/>
                <a:ea typeface="Asap"/>
                <a:cs typeface="Asap"/>
                <a:sym typeface="Asap"/>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ONE_COLUMN_TEXT_1_1_1">
    <p:spTree>
      <p:nvGrpSpPr>
        <p:cNvPr id="1" name="Shape 452"/>
        <p:cNvGrpSpPr/>
        <p:nvPr/>
      </p:nvGrpSpPr>
      <p:grpSpPr>
        <a:xfrm>
          <a:off x="0" y="0"/>
          <a:ext cx="0" cy="0"/>
          <a:chOff x="0" y="0"/>
          <a:chExt cx="0" cy="0"/>
        </a:xfrm>
      </p:grpSpPr>
      <p:sp>
        <p:nvSpPr>
          <p:cNvPr id="453" name="Google Shape;453;p24"/>
          <p:cNvSpPr/>
          <p:nvPr/>
        </p:nvSpPr>
        <p:spPr>
          <a:xfrm flipH="1">
            <a:off x="5385875" y="195213"/>
            <a:ext cx="3758126" cy="4753083"/>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8492475" y="12464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7402725" y="53903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8109325" y="2761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597375" y="44525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267725" y="30964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1711100" y="41549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4"/>
          <p:cNvGrpSpPr/>
          <p:nvPr/>
        </p:nvGrpSpPr>
        <p:grpSpPr>
          <a:xfrm>
            <a:off x="1282767" y="498286"/>
            <a:ext cx="304102" cy="458848"/>
            <a:chOff x="2131550" y="2253075"/>
            <a:chExt cx="93100" cy="140475"/>
          </a:xfrm>
        </p:grpSpPr>
        <p:sp>
          <p:nvSpPr>
            <p:cNvPr id="461" name="Google Shape;461;p2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66" name="Google Shape;466;p24"/>
          <p:cNvSpPr txBox="1">
            <a:spLocks noGrp="1"/>
          </p:cNvSpPr>
          <p:nvPr>
            <p:ph type="subTitle" idx="1"/>
          </p:nvPr>
        </p:nvSpPr>
        <p:spPr>
          <a:xfrm>
            <a:off x="1156650" y="1930800"/>
            <a:ext cx="3297000" cy="1683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Assistant"/>
                <a:ea typeface="Assistant"/>
                <a:cs typeface="Assistant"/>
                <a:sym typeface="Assistant"/>
              </a:defRPr>
            </a:lvl1pPr>
            <a:lvl2pPr lvl="1" rtl="0">
              <a:spcBef>
                <a:spcPts val="0"/>
              </a:spcBef>
              <a:spcAft>
                <a:spcPts val="0"/>
              </a:spcAft>
              <a:buNone/>
              <a:defRPr>
                <a:latin typeface="Assistant"/>
                <a:ea typeface="Assistant"/>
                <a:cs typeface="Assistant"/>
                <a:sym typeface="Assistant"/>
              </a:defRPr>
            </a:lvl2pPr>
            <a:lvl3pPr lvl="2" rtl="0">
              <a:spcBef>
                <a:spcPts val="0"/>
              </a:spcBef>
              <a:spcAft>
                <a:spcPts val="0"/>
              </a:spcAft>
              <a:buNone/>
              <a:defRPr>
                <a:latin typeface="Assistant"/>
                <a:ea typeface="Assistant"/>
                <a:cs typeface="Assistant"/>
                <a:sym typeface="Assistant"/>
              </a:defRPr>
            </a:lvl3pPr>
            <a:lvl4pPr lvl="3" rtl="0">
              <a:spcBef>
                <a:spcPts val="0"/>
              </a:spcBef>
              <a:spcAft>
                <a:spcPts val="0"/>
              </a:spcAft>
              <a:buNone/>
              <a:defRPr>
                <a:latin typeface="Assistant"/>
                <a:ea typeface="Assistant"/>
                <a:cs typeface="Assistant"/>
                <a:sym typeface="Assistant"/>
              </a:defRPr>
            </a:lvl4pPr>
            <a:lvl5pPr lvl="4" rtl="0">
              <a:spcBef>
                <a:spcPts val="0"/>
              </a:spcBef>
              <a:spcAft>
                <a:spcPts val="0"/>
              </a:spcAft>
              <a:buNone/>
              <a:defRPr>
                <a:latin typeface="Assistant"/>
                <a:ea typeface="Assistant"/>
                <a:cs typeface="Assistant"/>
                <a:sym typeface="Assistant"/>
              </a:defRPr>
            </a:lvl5pPr>
            <a:lvl6pPr lvl="5" rtl="0">
              <a:spcBef>
                <a:spcPts val="0"/>
              </a:spcBef>
              <a:spcAft>
                <a:spcPts val="0"/>
              </a:spcAft>
              <a:buNone/>
              <a:defRPr>
                <a:latin typeface="Assistant"/>
                <a:ea typeface="Assistant"/>
                <a:cs typeface="Assistant"/>
                <a:sym typeface="Assistant"/>
              </a:defRPr>
            </a:lvl6pPr>
            <a:lvl7pPr lvl="6" rtl="0">
              <a:spcBef>
                <a:spcPts val="0"/>
              </a:spcBef>
              <a:spcAft>
                <a:spcPts val="0"/>
              </a:spcAft>
              <a:buNone/>
              <a:defRPr>
                <a:latin typeface="Assistant"/>
                <a:ea typeface="Assistant"/>
                <a:cs typeface="Assistant"/>
                <a:sym typeface="Assistant"/>
              </a:defRPr>
            </a:lvl7pPr>
            <a:lvl8pPr lvl="7" rtl="0">
              <a:spcBef>
                <a:spcPts val="0"/>
              </a:spcBef>
              <a:spcAft>
                <a:spcPts val="0"/>
              </a:spcAft>
              <a:buNone/>
              <a:defRPr>
                <a:latin typeface="Assistant"/>
                <a:ea typeface="Assistant"/>
                <a:cs typeface="Assistant"/>
                <a:sym typeface="Assistant"/>
              </a:defRPr>
            </a:lvl8pPr>
            <a:lvl9pPr lvl="8" rtl="0">
              <a:spcBef>
                <a:spcPts val="0"/>
              </a:spcBef>
              <a:spcAft>
                <a:spcPts val="0"/>
              </a:spcAft>
              <a:buNone/>
              <a:defRPr>
                <a:latin typeface="Assistant"/>
                <a:ea typeface="Assistant"/>
                <a:cs typeface="Assistant"/>
                <a:sym typeface="Assistan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467"/>
        <p:cNvGrpSpPr/>
        <p:nvPr/>
      </p:nvGrpSpPr>
      <p:grpSpPr>
        <a:xfrm>
          <a:off x="0" y="0"/>
          <a:ext cx="0" cy="0"/>
          <a:chOff x="0" y="0"/>
          <a:chExt cx="0" cy="0"/>
        </a:xfrm>
      </p:grpSpPr>
      <p:sp>
        <p:nvSpPr>
          <p:cNvPr id="468" name="Google Shape;468;p2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69" name="Google Shape;469;p25"/>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8369075" y="2631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601625" y="2136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5"/>
          <p:cNvGrpSpPr/>
          <p:nvPr/>
        </p:nvGrpSpPr>
        <p:grpSpPr>
          <a:xfrm>
            <a:off x="8015367" y="4556211"/>
            <a:ext cx="304102" cy="458848"/>
            <a:chOff x="2131550" y="2253075"/>
            <a:chExt cx="93100" cy="140475"/>
          </a:xfrm>
        </p:grpSpPr>
        <p:sp>
          <p:nvSpPr>
            <p:cNvPr id="477" name="Google Shape;477;p2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5"/>
          <p:cNvGrpSpPr/>
          <p:nvPr/>
        </p:nvGrpSpPr>
        <p:grpSpPr>
          <a:xfrm>
            <a:off x="387317" y="1014061"/>
            <a:ext cx="304102" cy="458848"/>
            <a:chOff x="2131550" y="2253075"/>
            <a:chExt cx="93100" cy="140475"/>
          </a:xfrm>
        </p:grpSpPr>
        <p:sp>
          <p:nvSpPr>
            <p:cNvPr id="482" name="Google Shape;482;p2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486"/>
        <p:cNvGrpSpPr/>
        <p:nvPr/>
      </p:nvGrpSpPr>
      <p:grpSpPr>
        <a:xfrm>
          <a:off x="0" y="0"/>
          <a:ext cx="0" cy="0"/>
          <a:chOff x="0" y="0"/>
          <a:chExt cx="0" cy="0"/>
        </a:xfrm>
      </p:grpSpPr>
      <p:sp>
        <p:nvSpPr>
          <p:cNvPr id="487" name="Google Shape;487;p26"/>
          <p:cNvSpPr/>
          <p:nvPr/>
        </p:nvSpPr>
        <p:spPr>
          <a:xfrm>
            <a:off x="2192413" y="0"/>
            <a:ext cx="5500073" cy="4740120"/>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89" name="Google Shape;489;p26"/>
          <p:cNvSpPr/>
          <p:nvPr/>
        </p:nvSpPr>
        <p:spPr>
          <a:xfrm>
            <a:off x="7595100" y="4889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8660925" y="44811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4685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878275" y="5774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6"/>
          <p:cNvGrpSpPr/>
          <p:nvPr/>
        </p:nvGrpSpPr>
        <p:grpSpPr>
          <a:xfrm>
            <a:off x="8206867" y="614561"/>
            <a:ext cx="304102" cy="458848"/>
            <a:chOff x="2131550" y="2253075"/>
            <a:chExt cx="93100" cy="140475"/>
          </a:xfrm>
        </p:grpSpPr>
        <p:sp>
          <p:nvSpPr>
            <p:cNvPr id="496" name="Google Shape;496;p2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26"/>
          <p:cNvGrpSpPr/>
          <p:nvPr/>
        </p:nvGrpSpPr>
        <p:grpSpPr>
          <a:xfrm>
            <a:off x="574167" y="4333336"/>
            <a:ext cx="304102" cy="458848"/>
            <a:chOff x="2131550" y="2253075"/>
            <a:chExt cx="93100" cy="140475"/>
          </a:xfrm>
        </p:grpSpPr>
        <p:sp>
          <p:nvSpPr>
            <p:cNvPr id="501" name="Google Shape;501;p2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1">
    <p:spTree>
      <p:nvGrpSpPr>
        <p:cNvPr id="1" name="Shape 505"/>
        <p:cNvGrpSpPr/>
        <p:nvPr/>
      </p:nvGrpSpPr>
      <p:grpSpPr>
        <a:xfrm>
          <a:off x="0" y="0"/>
          <a:ext cx="0" cy="0"/>
          <a:chOff x="0" y="0"/>
          <a:chExt cx="0" cy="0"/>
        </a:xfrm>
      </p:grpSpPr>
      <p:sp>
        <p:nvSpPr>
          <p:cNvPr id="506" name="Google Shape;506;p27"/>
          <p:cNvSpPr/>
          <p:nvPr/>
        </p:nvSpPr>
        <p:spPr>
          <a:xfrm>
            <a:off x="0" y="193450"/>
            <a:ext cx="4663538" cy="4718283"/>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112225"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7216450" y="44567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8352900" y="32122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153425" y="4157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326575" y="223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2789650" y="9079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7"/>
          <p:cNvGrpSpPr/>
          <p:nvPr/>
        </p:nvGrpSpPr>
        <p:grpSpPr>
          <a:xfrm>
            <a:off x="6970692" y="907961"/>
            <a:ext cx="304102" cy="458848"/>
            <a:chOff x="2131550" y="2253075"/>
            <a:chExt cx="93100" cy="140475"/>
          </a:xfrm>
        </p:grpSpPr>
        <p:sp>
          <p:nvSpPr>
            <p:cNvPr id="514" name="Google Shape;514;p2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7"/>
          <p:cNvGrpSpPr/>
          <p:nvPr/>
        </p:nvGrpSpPr>
        <p:grpSpPr>
          <a:xfrm>
            <a:off x="1870167" y="3809236"/>
            <a:ext cx="304102" cy="458848"/>
            <a:chOff x="2131550" y="2253075"/>
            <a:chExt cx="93100" cy="140475"/>
          </a:xfrm>
        </p:grpSpPr>
        <p:sp>
          <p:nvSpPr>
            <p:cNvPr id="519" name="Google Shape;519;p2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27"/>
          <p:cNvSpPr txBox="1">
            <a:spLocks noGrp="1"/>
          </p:cNvSpPr>
          <p:nvPr>
            <p:ph type="title"/>
          </p:nvPr>
        </p:nvSpPr>
        <p:spPr>
          <a:xfrm>
            <a:off x="2014800" y="1431950"/>
            <a:ext cx="5114400" cy="11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10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24" name="Google Shape;524;p27"/>
          <p:cNvSpPr txBox="1">
            <a:spLocks noGrp="1"/>
          </p:cNvSpPr>
          <p:nvPr>
            <p:ph type="subTitle" idx="1"/>
          </p:nvPr>
        </p:nvSpPr>
        <p:spPr>
          <a:xfrm>
            <a:off x="2621875" y="2700850"/>
            <a:ext cx="3900300" cy="1010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_1_1">
    <p:spTree>
      <p:nvGrpSpPr>
        <p:cNvPr id="1" name="Shape 525"/>
        <p:cNvGrpSpPr/>
        <p:nvPr/>
      </p:nvGrpSpPr>
      <p:grpSpPr>
        <a:xfrm>
          <a:off x="0" y="0"/>
          <a:ext cx="0" cy="0"/>
          <a:chOff x="0" y="0"/>
          <a:chExt cx="0" cy="0"/>
        </a:xfrm>
      </p:grpSpPr>
      <p:sp>
        <p:nvSpPr>
          <p:cNvPr id="526" name="Google Shape;526;p28"/>
          <p:cNvSpPr txBox="1">
            <a:spLocks noGrp="1"/>
          </p:cNvSpPr>
          <p:nvPr>
            <p:ph type="title"/>
          </p:nvPr>
        </p:nvSpPr>
        <p:spPr>
          <a:xfrm>
            <a:off x="726225" y="481725"/>
            <a:ext cx="4492800" cy="1041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8100"/>
            </a:lvl1pPr>
            <a:lvl2pPr lvl="1" algn="l" rtl="0">
              <a:spcBef>
                <a:spcPts val="0"/>
              </a:spcBef>
              <a:spcAft>
                <a:spcPts val="0"/>
              </a:spcAft>
              <a:buNone/>
              <a:defRPr sz="8100"/>
            </a:lvl2pPr>
            <a:lvl3pPr lvl="2" algn="l" rtl="0">
              <a:spcBef>
                <a:spcPts val="0"/>
              </a:spcBef>
              <a:spcAft>
                <a:spcPts val="0"/>
              </a:spcAft>
              <a:buNone/>
              <a:defRPr sz="8100"/>
            </a:lvl3pPr>
            <a:lvl4pPr lvl="3" algn="l" rtl="0">
              <a:spcBef>
                <a:spcPts val="0"/>
              </a:spcBef>
              <a:spcAft>
                <a:spcPts val="0"/>
              </a:spcAft>
              <a:buNone/>
              <a:defRPr sz="8100"/>
            </a:lvl4pPr>
            <a:lvl5pPr lvl="4" algn="l" rtl="0">
              <a:spcBef>
                <a:spcPts val="0"/>
              </a:spcBef>
              <a:spcAft>
                <a:spcPts val="0"/>
              </a:spcAft>
              <a:buNone/>
              <a:defRPr sz="8100"/>
            </a:lvl5pPr>
            <a:lvl6pPr lvl="5" algn="l" rtl="0">
              <a:spcBef>
                <a:spcPts val="0"/>
              </a:spcBef>
              <a:spcAft>
                <a:spcPts val="0"/>
              </a:spcAft>
              <a:buNone/>
              <a:defRPr sz="8100"/>
            </a:lvl6pPr>
            <a:lvl7pPr lvl="6" algn="l" rtl="0">
              <a:spcBef>
                <a:spcPts val="0"/>
              </a:spcBef>
              <a:spcAft>
                <a:spcPts val="0"/>
              </a:spcAft>
              <a:buNone/>
              <a:defRPr sz="8100"/>
            </a:lvl7pPr>
            <a:lvl8pPr lvl="7" algn="l" rtl="0">
              <a:spcBef>
                <a:spcPts val="0"/>
              </a:spcBef>
              <a:spcAft>
                <a:spcPts val="0"/>
              </a:spcAft>
              <a:buNone/>
              <a:defRPr sz="8100"/>
            </a:lvl8pPr>
            <a:lvl9pPr lvl="8" algn="l" rtl="0">
              <a:spcBef>
                <a:spcPts val="0"/>
              </a:spcBef>
              <a:spcAft>
                <a:spcPts val="0"/>
              </a:spcAft>
              <a:buNone/>
              <a:defRPr sz="8100"/>
            </a:lvl9pPr>
          </a:lstStyle>
          <a:p>
            <a:endParaRPr/>
          </a:p>
        </p:txBody>
      </p:sp>
      <p:sp>
        <p:nvSpPr>
          <p:cNvPr id="527" name="Google Shape;527;p28"/>
          <p:cNvSpPr txBox="1"/>
          <p:nvPr/>
        </p:nvSpPr>
        <p:spPr>
          <a:xfrm>
            <a:off x="726225" y="3751150"/>
            <a:ext cx="4661400" cy="618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n" sz="1200" b="1">
                <a:solidFill>
                  <a:schemeClr val="accent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lang="en" sz="1200" b="1">
                <a:solidFill>
                  <a:schemeClr val="accent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1"/>
                </a:solidFill>
                <a:latin typeface="Assistant"/>
                <a:ea typeface="Assistant"/>
                <a:cs typeface="Assistant"/>
                <a:sym typeface="Assistant"/>
              </a:rPr>
              <a:t>, including icons by </a:t>
            </a:r>
            <a:r>
              <a:rPr lang="en" sz="1200" b="1">
                <a:solidFill>
                  <a:schemeClr val="accen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1"/>
                </a:solidFill>
                <a:latin typeface="Assistant"/>
                <a:ea typeface="Assistant"/>
                <a:cs typeface="Assistant"/>
                <a:sym typeface="Assistant"/>
              </a:rPr>
              <a:t>, infographics &amp; images by </a:t>
            </a:r>
            <a:r>
              <a:rPr lang="en" sz="1200" b="1">
                <a:solidFill>
                  <a:schemeClr val="accen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a:solidFill>
                <a:schemeClr val="dk1"/>
              </a:solidFill>
              <a:latin typeface="Assistant"/>
              <a:ea typeface="Assistant"/>
              <a:cs typeface="Assistant"/>
              <a:sym typeface="Assistant"/>
            </a:endParaRPr>
          </a:p>
        </p:txBody>
      </p:sp>
      <p:sp>
        <p:nvSpPr>
          <p:cNvPr id="528" name="Google Shape;528;p28"/>
          <p:cNvSpPr/>
          <p:nvPr/>
        </p:nvSpPr>
        <p:spPr>
          <a:xfrm>
            <a:off x="6397150" y="43258"/>
            <a:ext cx="2746841" cy="4522238"/>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5576900" y="13421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106125" y="2043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5967400" y="87896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172825" y="11887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014825" y="11511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333125" y="30732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8"/>
          <p:cNvGrpSpPr/>
          <p:nvPr/>
        </p:nvGrpSpPr>
        <p:grpSpPr>
          <a:xfrm>
            <a:off x="7839917" y="3591286"/>
            <a:ext cx="304102" cy="458848"/>
            <a:chOff x="2131550" y="2253075"/>
            <a:chExt cx="93100" cy="140475"/>
          </a:xfrm>
        </p:grpSpPr>
        <p:sp>
          <p:nvSpPr>
            <p:cNvPr id="536" name="Google Shape;536;p2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28"/>
          <p:cNvGrpSpPr/>
          <p:nvPr/>
        </p:nvGrpSpPr>
        <p:grpSpPr>
          <a:xfrm>
            <a:off x="229767" y="179311"/>
            <a:ext cx="304102" cy="458848"/>
            <a:chOff x="2131550" y="2253075"/>
            <a:chExt cx="93100" cy="140475"/>
          </a:xfrm>
        </p:grpSpPr>
        <p:sp>
          <p:nvSpPr>
            <p:cNvPr id="541" name="Google Shape;541;p2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28"/>
          <p:cNvSpPr txBox="1">
            <a:spLocks noGrp="1"/>
          </p:cNvSpPr>
          <p:nvPr>
            <p:ph type="subTitle" idx="1"/>
          </p:nvPr>
        </p:nvSpPr>
        <p:spPr>
          <a:xfrm>
            <a:off x="727316" y="1642351"/>
            <a:ext cx="4492800" cy="1460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0_1_1_1">
    <p:spTree>
      <p:nvGrpSpPr>
        <p:cNvPr id="1" name="Shape 546"/>
        <p:cNvGrpSpPr/>
        <p:nvPr/>
      </p:nvGrpSpPr>
      <p:grpSpPr>
        <a:xfrm>
          <a:off x="0" y="0"/>
          <a:ext cx="0" cy="0"/>
          <a:chOff x="0" y="0"/>
          <a:chExt cx="0" cy="0"/>
        </a:xfrm>
      </p:grpSpPr>
      <p:sp>
        <p:nvSpPr>
          <p:cNvPr id="547" name="Google Shape;547;p29"/>
          <p:cNvSpPr/>
          <p:nvPr/>
        </p:nvSpPr>
        <p:spPr>
          <a:xfrm>
            <a:off x="0" y="193450"/>
            <a:ext cx="4663538" cy="4718283"/>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8112225"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7216450" y="44567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8352900" y="32122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153425" y="4157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326575" y="223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89650" y="9079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29"/>
          <p:cNvGrpSpPr/>
          <p:nvPr/>
        </p:nvGrpSpPr>
        <p:grpSpPr>
          <a:xfrm>
            <a:off x="6970692" y="907961"/>
            <a:ext cx="304102" cy="458848"/>
            <a:chOff x="2131550" y="2253075"/>
            <a:chExt cx="93100" cy="140475"/>
          </a:xfrm>
        </p:grpSpPr>
        <p:sp>
          <p:nvSpPr>
            <p:cNvPr id="555" name="Google Shape;555;p2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9"/>
          <p:cNvGrpSpPr/>
          <p:nvPr/>
        </p:nvGrpSpPr>
        <p:grpSpPr>
          <a:xfrm>
            <a:off x="1870167" y="3809236"/>
            <a:ext cx="304102" cy="458848"/>
            <a:chOff x="2131550" y="2253075"/>
            <a:chExt cx="93100" cy="140475"/>
          </a:xfrm>
        </p:grpSpPr>
        <p:sp>
          <p:nvSpPr>
            <p:cNvPr id="560" name="Google Shape;560;p2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0_1_1_1_1">
    <p:spTree>
      <p:nvGrpSpPr>
        <p:cNvPr id="1" name="Shape 564"/>
        <p:cNvGrpSpPr/>
        <p:nvPr/>
      </p:nvGrpSpPr>
      <p:grpSpPr>
        <a:xfrm>
          <a:off x="0" y="0"/>
          <a:ext cx="0" cy="0"/>
          <a:chOff x="0" y="0"/>
          <a:chExt cx="0" cy="0"/>
        </a:xfrm>
      </p:grpSpPr>
      <p:sp>
        <p:nvSpPr>
          <p:cNvPr id="565" name="Google Shape;565;p3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66" name="Google Shape;566;p30"/>
          <p:cNvSpPr/>
          <p:nvPr/>
        </p:nvSpPr>
        <p:spPr>
          <a:xfrm>
            <a:off x="8369075" y="2631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601625" y="2136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0"/>
          <p:cNvGrpSpPr/>
          <p:nvPr/>
        </p:nvGrpSpPr>
        <p:grpSpPr>
          <a:xfrm>
            <a:off x="8015367" y="4556211"/>
            <a:ext cx="304102" cy="458848"/>
            <a:chOff x="2131550" y="2253075"/>
            <a:chExt cx="93100" cy="140475"/>
          </a:xfrm>
        </p:grpSpPr>
        <p:sp>
          <p:nvSpPr>
            <p:cNvPr id="573" name="Google Shape;573;p3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0"/>
          <p:cNvGrpSpPr/>
          <p:nvPr/>
        </p:nvGrpSpPr>
        <p:grpSpPr>
          <a:xfrm>
            <a:off x="387317" y="1014061"/>
            <a:ext cx="304102" cy="458848"/>
            <a:chOff x="2131550" y="2253075"/>
            <a:chExt cx="93100" cy="140475"/>
          </a:xfrm>
        </p:grpSpPr>
        <p:sp>
          <p:nvSpPr>
            <p:cNvPr id="578" name="Google Shape;578;p3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30"/>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CUSTOM_10_1_1_1_1_1">
    <p:spTree>
      <p:nvGrpSpPr>
        <p:cNvPr id="1" name="Shape 583"/>
        <p:cNvGrpSpPr/>
        <p:nvPr/>
      </p:nvGrpSpPr>
      <p:grpSpPr>
        <a:xfrm>
          <a:off x="0" y="0"/>
          <a:ext cx="0" cy="0"/>
          <a:chOff x="0" y="0"/>
          <a:chExt cx="0" cy="0"/>
        </a:xfrm>
      </p:grpSpPr>
      <p:sp>
        <p:nvSpPr>
          <p:cNvPr id="584" name="Google Shape;584;p31"/>
          <p:cNvSpPr/>
          <p:nvPr/>
        </p:nvSpPr>
        <p:spPr>
          <a:xfrm>
            <a:off x="8741075" y="4273988"/>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8712550" y="239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8288925" y="767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343925" y="4679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66300" y="432411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31"/>
          <p:cNvGrpSpPr/>
          <p:nvPr/>
        </p:nvGrpSpPr>
        <p:grpSpPr>
          <a:xfrm>
            <a:off x="8637717" y="4141286"/>
            <a:ext cx="304102" cy="458848"/>
            <a:chOff x="2131550" y="2253075"/>
            <a:chExt cx="93100" cy="140475"/>
          </a:xfrm>
        </p:grpSpPr>
        <p:sp>
          <p:nvSpPr>
            <p:cNvPr id="591" name="Google Shape;591;p3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1"/>
          <p:cNvGrpSpPr/>
          <p:nvPr/>
        </p:nvGrpSpPr>
        <p:grpSpPr>
          <a:xfrm>
            <a:off x="387317" y="1014061"/>
            <a:ext cx="304102" cy="458848"/>
            <a:chOff x="2131550" y="2253075"/>
            <a:chExt cx="93100" cy="140475"/>
          </a:xfrm>
        </p:grpSpPr>
        <p:sp>
          <p:nvSpPr>
            <p:cNvPr id="596" name="Google Shape;596;p3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31"/>
          <p:cNvSpPr/>
          <p:nvPr/>
        </p:nvSpPr>
        <p:spPr>
          <a:xfrm>
            <a:off x="2192413" y="0"/>
            <a:ext cx="5500073" cy="4740120"/>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51" name="Google Shape;51;p4"/>
          <p:cNvSpPr txBox="1">
            <a:spLocks noGrp="1"/>
          </p:cNvSpPr>
          <p:nvPr>
            <p:ph type="subTitle" idx="1"/>
          </p:nvPr>
        </p:nvSpPr>
        <p:spPr>
          <a:xfrm>
            <a:off x="726300" y="1280750"/>
            <a:ext cx="7691400" cy="332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
        <p:nvSpPr>
          <p:cNvPr id="52" name="Google Shape;52;p4"/>
          <p:cNvSpPr/>
          <p:nvPr/>
        </p:nvSpPr>
        <p:spPr>
          <a:xfrm>
            <a:off x="0" y="593850"/>
            <a:ext cx="2958579" cy="4048525"/>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4"/>
          <p:cNvGrpSpPr/>
          <p:nvPr/>
        </p:nvGrpSpPr>
        <p:grpSpPr>
          <a:xfrm>
            <a:off x="8048767" y="498286"/>
            <a:ext cx="304102" cy="458848"/>
            <a:chOff x="2131550" y="2253075"/>
            <a:chExt cx="93100" cy="140475"/>
          </a:xfrm>
        </p:grpSpPr>
        <p:sp>
          <p:nvSpPr>
            <p:cNvPr id="54" name="Google Shape;54;p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254717" y="3707611"/>
            <a:ext cx="304102" cy="458848"/>
            <a:chOff x="2131550" y="2253075"/>
            <a:chExt cx="93100" cy="140475"/>
          </a:xfrm>
        </p:grpSpPr>
        <p:sp>
          <p:nvSpPr>
            <p:cNvPr id="59" name="Google Shape;59;p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p:nvPr/>
        </p:nvSpPr>
        <p:spPr>
          <a:xfrm>
            <a:off x="8471000" y="1571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850150" y="37979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746900" y="8592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68375" y="4801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4550" y="2031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275225" y="6044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4">
  <p:cSld name="CUSTOM_10_1_1_1_1_1_1">
    <p:spTree>
      <p:nvGrpSpPr>
        <p:cNvPr id="1" name="Shape 601"/>
        <p:cNvGrpSpPr/>
        <p:nvPr/>
      </p:nvGrpSpPr>
      <p:grpSpPr>
        <a:xfrm>
          <a:off x="0" y="0"/>
          <a:ext cx="0" cy="0"/>
          <a:chOff x="0" y="0"/>
          <a:chExt cx="0" cy="0"/>
        </a:xfrm>
      </p:grpSpPr>
      <p:sp>
        <p:nvSpPr>
          <p:cNvPr id="602" name="Google Shape;602;p32"/>
          <p:cNvSpPr/>
          <p:nvPr/>
        </p:nvSpPr>
        <p:spPr>
          <a:xfrm>
            <a:off x="0" y="636825"/>
            <a:ext cx="3130543" cy="4283842"/>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8287950" y="2796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7556375" y="10651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8320300" y="9663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400750" y="29324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1149500" y="35022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806800" y="1681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2"/>
          <p:cNvGrpSpPr/>
          <p:nvPr/>
        </p:nvGrpSpPr>
        <p:grpSpPr>
          <a:xfrm>
            <a:off x="8617367" y="3844736"/>
            <a:ext cx="304102" cy="458848"/>
            <a:chOff x="2131550" y="2253075"/>
            <a:chExt cx="93100" cy="140475"/>
          </a:xfrm>
        </p:grpSpPr>
        <p:sp>
          <p:nvSpPr>
            <p:cNvPr id="610" name="Google Shape;610;p3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2"/>
          <p:cNvGrpSpPr/>
          <p:nvPr/>
        </p:nvGrpSpPr>
        <p:grpSpPr>
          <a:xfrm>
            <a:off x="297392" y="370361"/>
            <a:ext cx="304102" cy="458848"/>
            <a:chOff x="2131550" y="2253075"/>
            <a:chExt cx="93100" cy="140475"/>
          </a:xfrm>
        </p:grpSpPr>
        <p:sp>
          <p:nvSpPr>
            <p:cNvPr id="615" name="Google Shape;615;p3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
        <p:nvSpPr>
          <p:cNvPr id="71" name="Google Shape;71;p5"/>
          <p:cNvSpPr txBox="1">
            <a:spLocks noGrp="1"/>
          </p:cNvSpPr>
          <p:nvPr>
            <p:ph type="subTitle" idx="1"/>
          </p:nvPr>
        </p:nvSpPr>
        <p:spPr>
          <a:xfrm>
            <a:off x="1782831" y="252737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72" name="Google Shape;72;p5"/>
          <p:cNvSpPr txBox="1">
            <a:spLocks noGrp="1"/>
          </p:cNvSpPr>
          <p:nvPr>
            <p:ph type="subTitle" idx="2"/>
          </p:nvPr>
        </p:nvSpPr>
        <p:spPr>
          <a:xfrm>
            <a:off x="1782844" y="2885250"/>
            <a:ext cx="23427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3" name="Google Shape;73;p5"/>
          <p:cNvSpPr txBox="1">
            <a:spLocks noGrp="1"/>
          </p:cNvSpPr>
          <p:nvPr>
            <p:ph type="subTitle" idx="3"/>
          </p:nvPr>
        </p:nvSpPr>
        <p:spPr>
          <a:xfrm>
            <a:off x="5018456" y="252737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74" name="Google Shape;74;p5"/>
          <p:cNvSpPr txBox="1">
            <a:spLocks noGrp="1"/>
          </p:cNvSpPr>
          <p:nvPr>
            <p:ph type="subTitle" idx="4"/>
          </p:nvPr>
        </p:nvSpPr>
        <p:spPr>
          <a:xfrm>
            <a:off x="5018469" y="2885254"/>
            <a:ext cx="23427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5" name="Google Shape;75;p5"/>
          <p:cNvSpPr/>
          <p:nvPr/>
        </p:nvSpPr>
        <p:spPr>
          <a:xfrm>
            <a:off x="3431250" y="345025"/>
            <a:ext cx="5186580" cy="4798499"/>
          </a:xfrm>
          <a:custGeom>
            <a:avLst/>
            <a:gdLst/>
            <a:ahLst/>
            <a:cxnLst/>
            <a:rect l="l" t="t" r="r" b="b"/>
            <a:pathLst>
              <a:path w="21020" h="19447" extrusionOk="0">
                <a:moveTo>
                  <a:pt x="16948" y="1"/>
                </a:moveTo>
                <a:cubicBezTo>
                  <a:pt x="16145" y="1"/>
                  <a:pt x="15377" y="254"/>
                  <a:pt x="14694" y="747"/>
                </a:cubicBezTo>
                <a:lnTo>
                  <a:pt x="1675" y="10168"/>
                </a:lnTo>
                <a:cubicBezTo>
                  <a:pt x="804" y="10796"/>
                  <a:pt x="261" y="11673"/>
                  <a:pt x="97" y="12708"/>
                </a:cubicBezTo>
                <a:cubicBezTo>
                  <a:pt x="74" y="12833"/>
                  <a:pt x="63" y="12957"/>
                  <a:pt x="57" y="13081"/>
                </a:cubicBezTo>
                <a:cubicBezTo>
                  <a:pt x="0" y="13981"/>
                  <a:pt x="255" y="14852"/>
                  <a:pt x="804" y="15611"/>
                </a:cubicBezTo>
                <a:lnTo>
                  <a:pt x="3582" y="19447"/>
                </a:lnTo>
                <a:lnTo>
                  <a:pt x="12850" y="19447"/>
                </a:lnTo>
                <a:cubicBezTo>
                  <a:pt x="12720" y="19113"/>
                  <a:pt x="12544" y="18785"/>
                  <a:pt x="12324" y="18479"/>
                </a:cubicBezTo>
                <a:lnTo>
                  <a:pt x="9342" y="14355"/>
                </a:lnTo>
                <a:lnTo>
                  <a:pt x="19317" y="7141"/>
                </a:lnTo>
                <a:cubicBezTo>
                  <a:pt x="20205" y="6501"/>
                  <a:pt x="20748" y="5590"/>
                  <a:pt x="20890" y="4515"/>
                </a:cubicBezTo>
                <a:cubicBezTo>
                  <a:pt x="21020" y="3486"/>
                  <a:pt x="20777" y="2512"/>
                  <a:pt x="20188" y="1698"/>
                </a:cubicBezTo>
                <a:cubicBezTo>
                  <a:pt x="19549" y="809"/>
                  <a:pt x="18666" y="244"/>
                  <a:pt x="17642" y="63"/>
                </a:cubicBezTo>
                <a:cubicBezTo>
                  <a:pt x="17409" y="21"/>
                  <a:pt x="17177" y="1"/>
                  <a:pt x="1694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6558300" y="4036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69200" y="1542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332525" y="9523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570425" y="30466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170125" y="3777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11500" y="44811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2861850" y="45578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207392" y="2979136"/>
            <a:ext cx="304102" cy="458848"/>
            <a:chOff x="2131550" y="2253075"/>
            <a:chExt cx="93100" cy="140475"/>
          </a:xfrm>
        </p:grpSpPr>
        <p:sp>
          <p:nvSpPr>
            <p:cNvPr id="84" name="Google Shape;84;p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5"/>
          <p:cNvGrpSpPr/>
          <p:nvPr/>
        </p:nvGrpSpPr>
        <p:grpSpPr>
          <a:xfrm>
            <a:off x="7750592" y="1231211"/>
            <a:ext cx="304102" cy="458848"/>
            <a:chOff x="2131550" y="2253075"/>
            <a:chExt cx="93100" cy="140475"/>
          </a:xfrm>
        </p:grpSpPr>
        <p:sp>
          <p:nvSpPr>
            <p:cNvPr id="89" name="Google Shape;89;p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p:nvPr/>
        </p:nvSpPr>
        <p:spPr>
          <a:xfrm>
            <a:off x="6225200" y="127275"/>
            <a:ext cx="2918790" cy="4805325"/>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726225" y="1575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231900" y="6203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909875" y="2596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805575" y="18081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417625" y="27154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725425" y="33830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6"/>
          <p:cNvGrpSpPr/>
          <p:nvPr/>
        </p:nvGrpSpPr>
        <p:grpSpPr>
          <a:xfrm>
            <a:off x="422117" y="4109786"/>
            <a:ext cx="304102" cy="458848"/>
            <a:chOff x="2131550" y="2253075"/>
            <a:chExt cx="93100" cy="140475"/>
          </a:xfrm>
        </p:grpSpPr>
        <p:sp>
          <p:nvSpPr>
            <p:cNvPr id="102" name="Google Shape;102;p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6"/>
          <p:cNvGrpSpPr/>
          <p:nvPr/>
        </p:nvGrpSpPr>
        <p:grpSpPr>
          <a:xfrm>
            <a:off x="8495567" y="800186"/>
            <a:ext cx="304102" cy="458848"/>
            <a:chOff x="2131550" y="2253075"/>
            <a:chExt cx="93100" cy="140475"/>
          </a:xfrm>
        </p:grpSpPr>
        <p:sp>
          <p:nvSpPr>
            <p:cNvPr id="107" name="Google Shape;107;p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p:nvPr/>
        </p:nvSpPr>
        <p:spPr>
          <a:xfrm>
            <a:off x="3571501" y="637575"/>
            <a:ext cx="5476675" cy="4517454"/>
          </a:xfrm>
          <a:custGeom>
            <a:avLst/>
            <a:gdLst/>
            <a:ahLst/>
            <a:cxnLst/>
            <a:rect l="l" t="t" r="r" b="b"/>
            <a:pathLst>
              <a:path w="21286" h="17558" extrusionOk="0">
                <a:moveTo>
                  <a:pt x="10182" y="1"/>
                </a:moveTo>
                <a:cubicBezTo>
                  <a:pt x="9521" y="1"/>
                  <a:pt x="8875" y="199"/>
                  <a:pt x="8295" y="584"/>
                </a:cubicBezTo>
                <a:lnTo>
                  <a:pt x="1619" y="5031"/>
                </a:lnTo>
                <a:cubicBezTo>
                  <a:pt x="855" y="5540"/>
                  <a:pt x="357" y="6270"/>
                  <a:pt x="176" y="7147"/>
                </a:cubicBezTo>
                <a:cubicBezTo>
                  <a:pt x="0" y="8030"/>
                  <a:pt x="176" y="8901"/>
                  <a:pt x="685" y="9665"/>
                </a:cubicBezTo>
                <a:lnTo>
                  <a:pt x="5941" y="17558"/>
                </a:lnTo>
                <a:lnTo>
                  <a:pt x="19702" y="17558"/>
                </a:lnTo>
                <a:cubicBezTo>
                  <a:pt x="20318" y="17128"/>
                  <a:pt x="20760" y="16551"/>
                  <a:pt x="20992" y="15872"/>
                </a:cubicBezTo>
                <a:cubicBezTo>
                  <a:pt x="21020" y="15787"/>
                  <a:pt x="21048" y="15696"/>
                  <a:pt x="21071" y="15606"/>
                </a:cubicBezTo>
                <a:cubicBezTo>
                  <a:pt x="21286" y="14729"/>
                  <a:pt x="21127" y="13824"/>
                  <a:pt x="20618" y="13060"/>
                </a:cubicBezTo>
                <a:cubicBezTo>
                  <a:pt x="20132" y="12336"/>
                  <a:pt x="19413" y="11860"/>
                  <a:pt x="18530" y="11679"/>
                </a:cubicBezTo>
                <a:cubicBezTo>
                  <a:pt x="18312" y="11637"/>
                  <a:pt x="18096" y="11616"/>
                  <a:pt x="17881" y="11616"/>
                </a:cubicBezTo>
                <a:cubicBezTo>
                  <a:pt x="17226" y="11616"/>
                  <a:pt x="16593" y="11811"/>
                  <a:pt x="16018" y="12194"/>
                </a:cubicBezTo>
                <a:lnTo>
                  <a:pt x="12188" y="14740"/>
                </a:lnTo>
                <a:lnTo>
                  <a:pt x="11837" y="14214"/>
                </a:lnTo>
                <a:lnTo>
                  <a:pt x="14768" y="12256"/>
                </a:lnTo>
                <a:cubicBezTo>
                  <a:pt x="15498" y="11775"/>
                  <a:pt x="15996" y="11091"/>
                  <a:pt x="16211" y="10287"/>
                </a:cubicBezTo>
                <a:cubicBezTo>
                  <a:pt x="16443" y="9410"/>
                  <a:pt x="16290" y="8499"/>
                  <a:pt x="15769" y="7724"/>
                </a:cubicBezTo>
                <a:cubicBezTo>
                  <a:pt x="15249" y="6944"/>
                  <a:pt x="14502" y="6446"/>
                  <a:pt x="13602" y="6299"/>
                </a:cubicBezTo>
                <a:cubicBezTo>
                  <a:pt x="13413" y="6266"/>
                  <a:pt x="13223" y="6250"/>
                  <a:pt x="13036" y="6250"/>
                </a:cubicBezTo>
                <a:cubicBezTo>
                  <a:pt x="12378" y="6250"/>
                  <a:pt x="11739" y="6449"/>
                  <a:pt x="11158" y="6836"/>
                </a:cubicBezTo>
                <a:lnTo>
                  <a:pt x="8227" y="8788"/>
                </a:lnTo>
                <a:lnTo>
                  <a:pt x="8074" y="8556"/>
                </a:lnTo>
                <a:lnTo>
                  <a:pt x="11905" y="6004"/>
                </a:lnTo>
                <a:cubicBezTo>
                  <a:pt x="12629" y="5523"/>
                  <a:pt x="13127" y="4839"/>
                  <a:pt x="13342" y="4041"/>
                </a:cubicBezTo>
                <a:cubicBezTo>
                  <a:pt x="13574" y="3158"/>
                  <a:pt x="13421" y="2247"/>
                  <a:pt x="12901" y="1472"/>
                </a:cubicBezTo>
                <a:cubicBezTo>
                  <a:pt x="12380" y="692"/>
                  <a:pt x="11633" y="199"/>
                  <a:pt x="10734" y="47"/>
                </a:cubicBezTo>
                <a:cubicBezTo>
                  <a:pt x="10549" y="16"/>
                  <a:pt x="10365" y="1"/>
                  <a:pt x="10182"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a:spLocks noGrp="1"/>
          </p:cNvSpPr>
          <p:nvPr>
            <p:ph type="title"/>
          </p:nvPr>
        </p:nvSpPr>
        <p:spPr>
          <a:xfrm>
            <a:off x="4918021" y="1332388"/>
            <a:ext cx="3311700" cy="136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15" name="Google Shape;115;p7"/>
          <p:cNvSpPr txBox="1">
            <a:spLocks noGrp="1"/>
          </p:cNvSpPr>
          <p:nvPr>
            <p:ph type="subTitle" idx="1"/>
          </p:nvPr>
        </p:nvSpPr>
        <p:spPr>
          <a:xfrm>
            <a:off x="4918020" y="3104488"/>
            <a:ext cx="2638500" cy="910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7"/>
          <p:cNvSpPr/>
          <p:nvPr/>
        </p:nvSpPr>
        <p:spPr>
          <a:xfrm>
            <a:off x="298238" y="11644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532388" y="20848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896513" y="917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884975" y="19261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8497600" y="33989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7"/>
          <p:cNvGrpSpPr/>
          <p:nvPr/>
        </p:nvGrpSpPr>
        <p:grpSpPr>
          <a:xfrm>
            <a:off x="8265717" y="178736"/>
            <a:ext cx="304102" cy="458848"/>
            <a:chOff x="2131550" y="2253075"/>
            <a:chExt cx="93100" cy="140475"/>
          </a:xfrm>
        </p:grpSpPr>
        <p:sp>
          <p:nvSpPr>
            <p:cNvPr id="122" name="Google Shape;122;p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1737450" y="1371750"/>
            <a:ext cx="5669100" cy="240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91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28" name="Google Shape;128;p8"/>
          <p:cNvSpPr/>
          <p:nvPr/>
        </p:nvSpPr>
        <p:spPr>
          <a:xfrm>
            <a:off x="0" y="302213"/>
            <a:ext cx="3588961" cy="4539079"/>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8379850" y="48441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7042663" y="464918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45100" y="41455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816050" y="209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247975" y="539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69825" y="12373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a:off x="2563467" y="4145611"/>
            <a:ext cx="304102" cy="458848"/>
            <a:chOff x="2131550" y="2253075"/>
            <a:chExt cx="93100" cy="140475"/>
          </a:xfrm>
        </p:grpSpPr>
        <p:sp>
          <p:nvSpPr>
            <p:cNvPr id="136" name="Google Shape;136;p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3790275" y="1627613"/>
            <a:ext cx="4366800" cy="80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48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42" name="Google Shape;142;p9"/>
          <p:cNvSpPr txBox="1">
            <a:spLocks noGrp="1"/>
          </p:cNvSpPr>
          <p:nvPr>
            <p:ph type="subTitle" idx="1"/>
          </p:nvPr>
        </p:nvSpPr>
        <p:spPr>
          <a:xfrm>
            <a:off x="3790275" y="2589713"/>
            <a:ext cx="3636000" cy="99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43" name="Google Shape;143;p9"/>
          <p:cNvSpPr/>
          <p:nvPr/>
        </p:nvSpPr>
        <p:spPr>
          <a:xfrm>
            <a:off x="0" y="379325"/>
            <a:ext cx="3352612" cy="4452873"/>
          </a:xfrm>
          <a:custGeom>
            <a:avLst/>
            <a:gdLst/>
            <a:ahLst/>
            <a:cxnLst/>
            <a:rect l="l" t="t" r="r" b="b"/>
            <a:pathLst>
              <a:path w="16171" h="21478" extrusionOk="0">
                <a:moveTo>
                  <a:pt x="12783" y="0"/>
                </a:moveTo>
                <a:cubicBezTo>
                  <a:pt x="12160" y="0"/>
                  <a:pt x="11546" y="170"/>
                  <a:pt x="10988" y="498"/>
                </a:cubicBezTo>
                <a:lnTo>
                  <a:pt x="0" y="6892"/>
                </a:lnTo>
                <a:lnTo>
                  <a:pt x="0" y="14026"/>
                </a:lnTo>
                <a:cubicBezTo>
                  <a:pt x="374" y="13947"/>
                  <a:pt x="736" y="13800"/>
                  <a:pt x="1081" y="13585"/>
                </a:cubicBezTo>
                <a:lnTo>
                  <a:pt x="2711" y="12651"/>
                </a:lnTo>
                <a:lnTo>
                  <a:pt x="6422" y="15463"/>
                </a:lnTo>
                <a:lnTo>
                  <a:pt x="5970" y="17302"/>
                </a:lnTo>
                <a:cubicBezTo>
                  <a:pt x="5806" y="17942"/>
                  <a:pt x="5811" y="18570"/>
                  <a:pt x="5981" y="19164"/>
                </a:cubicBezTo>
                <a:cubicBezTo>
                  <a:pt x="6173" y="19837"/>
                  <a:pt x="6564" y="20414"/>
                  <a:pt x="7118" y="20833"/>
                </a:cubicBezTo>
                <a:cubicBezTo>
                  <a:pt x="7678" y="21257"/>
                  <a:pt x="8346" y="21478"/>
                  <a:pt x="9065" y="21478"/>
                </a:cubicBezTo>
                <a:cubicBezTo>
                  <a:pt x="9172" y="21478"/>
                  <a:pt x="9280" y="21472"/>
                  <a:pt x="9393" y="21461"/>
                </a:cubicBezTo>
                <a:cubicBezTo>
                  <a:pt x="10304" y="21376"/>
                  <a:pt x="11096" y="20929"/>
                  <a:pt x="11679" y="20160"/>
                </a:cubicBezTo>
                <a:cubicBezTo>
                  <a:pt x="11922" y="19831"/>
                  <a:pt x="12114" y="19447"/>
                  <a:pt x="12239" y="19011"/>
                </a:cubicBezTo>
                <a:cubicBezTo>
                  <a:pt x="12244" y="18994"/>
                  <a:pt x="12250" y="18977"/>
                  <a:pt x="12256" y="18954"/>
                </a:cubicBezTo>
                <a:lnTo>
                  <a:pt x="15979" y="4300"/>
                </a:lnTo>
                <a:cubicBezTo>
                  <a:pt x="16171" y="3633"/>
                  <a:pt x="16160" y="2942"/>
                  <a:pt x="15939" y="2303"/>
                </a:cubicBezTo>
                <a:cubicBezTo>
                  <a:pt x="15735" y="1703"/>
                  <a:pt x="15373" y="1177"/>
                  <a:pt x="14887" y="787"/>
                </a:cubicBezTo>
                <a:cubicBezTo>
                  <a:pt x="14355" y="323"/>
                  <a:pt x="13698" y="51"/>
                  <a:pt x="12980" y="6"/>
                </a:cubicBezTo>
                <a:cubicBezTo>
                  <a:pt x="12914" y="2"/>
                  <a:pt x="12849" y="0"/>
                  <a:pt x="12783" y="0"/>
                </a:cubicBezTo>
                <a:close/>
              </a:path>
            </a:pathLst>
          </a:custGeom>
          <a:solidFill>
            <a:srgbClr val="FF7CAD">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7826250" y="12059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7581800" y="8259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8102150" y="7732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56025" y="42576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11575" y="3877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131925" y="3824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8621425" y="38249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158475" y="124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5766575" y="3583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9"/>
          <p:cNvGrpSpPr/>
          <p:nvPr/>
        </p:nvGrpSpPr>
        <p:grpSpPr>
          <a:xfrm>
            <a:off x="2256067" y="773286"/>
            <a:ext cx="304102" cy="458848"/>
            <a:chOff x="2131550" y="2253075"/>
            <a:chExt cx="93100" cy="140475"/>
          </a:xfrm>
        </p:grpSpPr>
        <p:sp>
          <p:nvSpPr>
            <p:cNvPr id="154" name="Google Shape;154;p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8"/>
        <p:cNvGrpSpPr/>
        <p:nvPr/>
      </p:nvGrpSpPr>
      <p:grpSpPr>
        <a:xfrm>
          <a:off x="0" y="0"/>
          <a:ext cx="0" cy="0"/>
          <a:chOff x="0" y="0"/>
          <a:chExt cx="0" cy="0"/>
        </a:xfrm>
      </p:grpSpPr>
      <p:sp>
        <p:nvSpPr>
          <p:cNvPr id="179" name="Google Shape;179;p11"/>
          <p:cNvSpPr txBox="1">
            <a:spLocks noGrp="1"/>
          </p:cNvSpPr>
          <p:nvPr>
            <p:ph type="title" hasCustomPrompt="1"/>
          </p:nvPr>
        </p:nvSpPr>
        <p:spPr>
          <a:xfrm>
            <a:off x="1315425" y="2648813"/>
            <a:ext cx="6514500" cy="1401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90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180" name="Google Shape;180;p11"/>
          <p:cNvSpPr txBox="1">
            <a:spLocks noGrp="1"/>
          </p:cNvSpPr>
          <p:nvPr>
            <p:ph type="subTitle" idx="1"/>
          </p:nvPr>
        </p:nvSpPr>
        <p:spPr>
          <a:xfrm>
            <a:off x="1815538" y="4015300"/>
            <a:ext cx="5511600" cy="46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81" name="Google Shape;181;p11"/>
          <p:cNvSpPr/>
          <p:nvPr/>
        </p:nvSpPr>
        <p:spPr>
          <a:xfrm>
            <a:off x="0" y="636825"/>
            <a:ext cx="3130543" cy="4283842"/>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87950" y="2796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7556375" y="10651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320300" y="9663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400750" y="29324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149500" y="35022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806800" y="1681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8617367" y="3844736"/>
            <a:ext cx="304102" cy="458848"/>
            <a:chOff x="2131550" y="2253075"/>
            <a:chExt cx="93100" cy="140475"/>
          </a:xfrm>
        </p:grpSpPr>
        <p:sp>
          <p:nvSpPr>
            <p:cNvPr id="189" name="Google Shape;189;p1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a:off x="297392" y="370361"/>
            <a:ext cx="304102" cy="458848"/>
            <a:chOff x="2131550" y="2253075"/>
            <a:chExt cx="93100" cy="140475"/>
          </a:xfrm>
        </p:grpSpPr>
        <p:sp>
          <p:nvSpPr>
            <p:cNvPr id="194" name="Google Shape;194;p1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AE9F6"/>
            </a:gs>
            <a:gs pos="100000">
              <a:srgbClr val="EAF4F8"/>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1pPr>
            <a:lvl2pPr lvl="1"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2pPr>
            <a:lvl3pPr lvl="2"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3pPr>
            <a:lvl4pPr lvl="3"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4pPr>
            <a:lvl5pPr lvl="4"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5pPr>
            <a:lvl6pPr lvl="5"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6pPr>
            <a:lvl7pPr lvl="6"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7pPr>
            <a:lvl8pPr lvl="7"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8pPr>
            <a:lvl9pPr lvl="8"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1pPr>
            <a:lvl2pPr marL="914400" lvl="1"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2pPr>
            <a:lvl3pPr marL="1371600" lvl="2"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3pPr>
            <a:lvl4pPr marL="1828800" lvl="3"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4pPr>
            <a:lvl5pPr marL="2286000" lvl="4"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5pPr>
            <a:lvl6pPr marL="2743200" lvl="5"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6pPr>
            <a:lvl7pPr marL="3200400" lvl="6"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7pPr>
            <a:lvl8pPr marL="3657600" lvl="7"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8pPr>
            <a:lvl9pPr marL="4114800" lvl="8"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19"/>
        <p:cNvGrpSpPr/>
        <p:nvPr/>
      </p:nvGrpSpPr>
      <p:grpSpPr>
        <a:xfrm>
          <a:off x="0" y="0"/>
          <a:ext cx="0" cy="0"/>
          <a:chOff x="0" y="0"/>
          <a:chExt cx="0" cy="0"/>
        </a:xfrm>
      </p:grpSpPr>
      <p:sp>
        <p:nvSpPr>
          <p:cNvPr id="620" name="Google Shape;620;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21" name="Google Shape;621;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RFK5c9I5g3bowFm4Q6YbPsn0e2yHwmLBfxCc_nSITeE/copy#gid=1654711040"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vector/flat-university-concept_4491727.htm/?utm_source=slidesgo_template&amp;utm_medium=referral-link&amp;utm_campaign=sg_resources&amp;utm_content=freepik" TargetMode="External"/><Relationship Id="rId3" Type="http://schemas.openxmlformats.org/officeDocument/2006/relationships/hyperlink" Target="https://www.freepik.com/free-vector/flat-sale-instagram-stories_15680918.htm/?utm_source=slidesgo_template&amp;utm_medium=referral-link&amp;utm_campaign=sg_resources&amp;utm_content=freepik" TargetMode="External"/><Relationship Id="rId7" Type="http://schemas.openxmlformats.org/officeDocument/2006/relationships/hyperlink" Target="https://www.freepik.com/free-vector/flat-dia-motorista-illustration_14213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www.freepik.com/free-vector/flat-design-cash-delivery-scene_12064951.htm/?utm_source=slidesgo_template&amp;utm_medium=referral-link&amp;utm_campaign=sg_resources&amp;utm_content=freepik" TargetMode="External"/><Relationship Id="rId11" Type="http://schemas.openxmlformats.org/officeDocument/2006/relationships/hyperlink" Target="https://www.freepik.com/free-photo/close-up-hands-getting-box_11380248.htm#position=3/?utm_source=slidesgo_template&amp;utm_medium=referral-link&amp;utm_campaign=sg_resources&amp;utm_content=freepik" TargetMode="External"/><Relationship Id="rId5" Type="http://schemas.openxmlformats.org/officeDocument/2006/relationships/hyperlink" Target="https://www.freepik.com/free-vector/flat-sale-instagram-story-collection_15516609.htm/?utm_source=slidesgo_template&amp;utm_medium=referral-link&amp;utm_campaign=sg_resources&amp;utm_content=freepik" TargetMode="External"/><Relationship Id="rId10" Type="http://schemas.openxmlformats.org/officeDocument/2006/relationships/hyperlink" Target="https://www.freepik.com/free-photo/full-shot-man-carrying-box_13291089.htm/?utm_source=slidesgo_template&amp;utm_medium=referral-link&amp;utm_campaign=sg_resources&amp;utm_content=freepik" TargetMode="External"/><Relationship Id="rId4" Type="http://schemas.openxmlformats.org/officeDocument/2006/relationships/hyperlink" Target="https://www.freepik.com/free-vector/flat-design-sale-instagram-story-collection_15186083.htm/?utm_source=slidesgo_template&amp;utm_medium=referral-link&amp;utm_campaign=sg_resources&amp;utm_content=freepik" TargetMode="External"/><Relationship Id="rId9" Type="http://schemas.openxmlformats.org/officeDocument/2006/relationships/hyperlink" Target="https://www.freepik.com/free-vector/course-app-interface-concept_10175344.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Carter+One"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hyperlink" Target="https://fonts.google.com/specimen/Assistant"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gif"/><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18.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5"/>
          <p:cNvSpPr/>
          <p:nvPr/>
        </p:nvSpPr>
        <p:spPr>
          <a:xfrm rot="-5400000">
            <a:off x="8089775" y="-195362"/>
            <a:ext cx="444300" cy="1677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3617625" y="3202248"/>
            <a:ext cx="4706400" cy="44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5"/>
          <p:cNvSpPr txBox="1">
            <a:spLocks noGrp="1"/>
          </p:cNvSpPr>
          <p:nvPr>
            <p:ph type="ctrTitle"/>
          </p:nvPr>
        </p:nvSpPr>
        <p:spPr>
          <a:xfrm>
            <a:off x="3588975" y="1335059"/>
            <a:ext cx="4828800" cy="1681566"/>
          </a:xfrm>
          <a:prstGeom prst="rect">
            <a:avLst/>
          </a:prstGeom>
        </p:spPr>
        <p:txBody>
          <a:bodyPr spcFirstLastPara="1" wrap="square" lIns="91425" tIns="91425" rIns="91425" bIns="91425" anchor="b" anchorCtr="0">
            <a:noAutofit/>
          </a:bodyPr>
          <a:lstStyle/>
          <a:p>
            <a:r>
              <a:rPr lang="es-PE" b="1" u="sng" dirty="0"/>
              <a:t>Business Case -Farmauna</a:t>
            </a:r>
            <a:br>
              <a:rPr lang="es-PE" dirty="0"/>
            </a:br>
            <a:endParaRPr dirty="0"/>
          </a:p>
        </p:txBody>
      </p:sp>
      <p:sp>
        <p:nvSpPr>
          <p:cNvPr id="632" name="Google Shape;632;p35"/>
          <p:cNvSpPr txBox="1"/>
          <p:nvPr/>
        </p:nvSpPr>
        <p:spPr>
          <a:xfrm>
            <a:off x="3667875" y="3241526"/>
            <a:ext cx="4605900" cy="393924"/>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1700" dirty="0">
                <a:solidFill>
                  <a:schemeClr val="lt1"/>
                </a:solidFill>
                <a:latin typeface="Carter One"/>
                <a:ea typeface="Carter One"/>
                <a:cs typeface="Carter One"/>
                <a:sym typeface="Carter One"/>
              </a:rPr>
              <a:t>Jauregui Romero Eduardo</a:t>
            </a:r>
            <a:endParaRPr sz="1000" dirty="0">
              <a:solidFill>
                <a:schemeClr val="lt1"/>
              </a:solidFill>
              <a:latin typeface="Carter One"/>
              <a:ea typeface="Carter One"/>
              <a:cs typeface="Carter One"/>
              <a:sym typeface="Carter One"/>
            </a:endParaRPr>
          </a:p>
        </p:txBody>
      </p:sp>
      <p:grpSp>
        <p:nvGrpSpPr>
          <p:cNvPr id="633" name="Google Shape;633;p35"/>
          <p:cNvGrpSpPr/>
          <p:nvPr/>
        </p:nvGrpSpPr>
        <p:grpSpPr>
          <a:xfrm>
            <a:off x="275000" y="851736"/>
            <a:ext cx="2834125" cy="3717938"/>
            <a:chOff x="275000" y="539048"/>
            <a:chExt cx="2834125" cy="3717938"/>
          </a:xfrm>
        </p:grpSpPr>
        <p:sp>
          <p:nvSpPr>
            <p:cNvPr id="634" name="Google Shape;634;p35"/>
            <p:cNvSpPr/>
            <p:nvPr/>
          </p:nvSpPr>
          <p:spPr>
            <a:xfrm rot="-5400000">
              <a:off x="582975" y="601662"/>
              <a:ext cx="2433000" cy="2619300"/>
            </a:xfrm>
            <a:prstGeom prst="flowChartDelay">
              <a:avLst/>
            </a:pr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5"/>
            <p:cNvGrpSpPr/>
            <p:nvPr/>
          </p:nvGrpSpPr>
          <p:grpSpPr>
            <a:xfrm>
              <a:off x="622276" y="866451"/>
              <a:ext cx="2354145" cy="3390536"/>
              <a:chOff x="1400250" y="539050"/>
              <a:chExt cx="2268399" cy="3517153"/>
            </a:xfrm>
          </p:grpSpPr>
          <p:sp>
            <p:nvSpPr>
              <p:cNvPr id="636" name="Google Shape;636;p35"/>
              <p:cNvSpPr/>
              <p:nvPr/>
            </p:nvSpPr>
            <p:spPr>
              <a:xfrm>
                <a:off x="1619728" y="2218044"/>
                <a:ext cx="1827152" cy="922864"/>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619728" y="2673512"/>
                <a:ext cx="909792" cy="1382232"/>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2529288" y="2687961"/>
                <a:ext cx="917589" cy="1368242"/>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2069921" y="2447842"/>
                <a:ext cx="921488" cy="1378333"/>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2072444" y="2447842"/>
                <a:ext cx="921488" cy="1378333"/>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2177481" y="3642930"/>
                <a:ext cx="11926" cy="126137"/>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2204773" y="3655773"/>
                <a:ext cx="10779" cy="12613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2232064" y="3668846"/>
                <a:ext cx="10550" cy="126137"/>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2259356" y="3683065"/>
                <a:ext cx="10550" cy="126137"/>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2286647" y="3696137"/>
                <a:ext cx="10550" cy="12613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2312562" y="3710356"/>
                <a:ext cx="11926" cy="126137"/>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2339854" y="3723428"/>
                <a:ext cx="11926" cy="127284"/>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2367145" y="3737647"/>
                <a:ext cx="10550" cy="12613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2394207" y="3750490"/>
                <a:ext cx="10779" cy="12613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2421499" y="3766086"/>
                <a:ext cx="10550" cy="126137"/>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2191930" y="3647976"/>
                <a:ext cx="10550" cy="126137"/>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2219221" y="3661048"/>
                <a:ext cx="10550" cy="12613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2245137" y="3674120"/>
                <a:ext cx="11926" cy="127284"/>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2272428" y="3688340"/>
                <a:ext cx="11696" cy="126137"/>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2299490" y="3702559"/>
                <a:ext cx="10779" cy="126137"/>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2326781" y="3715631"/>
                <a:ext cx="10550" cy="125908"/>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2354073" y="3729850"/>
                <a:ext cx="10550" cy="12613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2381364" y="3742693"/>
                <a:ext cx="10550" cy="126137"/>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2407280" y="3755765"/>
                <a:ext cx="11926" cy="126137"/>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2434571" y="3771360"/>
                <a:ext cx="10550" cy="12613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683255" y="2815015"/>
                <a:ext cx="288280" cy="438727"/>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1699997" y="2944821"/>
                <a:ext cx="252045" cy="133935"/>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1702749" y="2883817"/>
                <a:ext cx="249293" cy="135081"/>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1699997" y="3065454"/>
                <a:ext cx="252045" cy="135081"/>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702749" y="3004449"/>
                <a:ext cx="249293" cy="135081"/>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503373" y="1449986"/>
                <a:ext cx="1165277" cy="1265269"/>
              </a:xfrm>
              <a:custGeom>
                <a:avLst/>
                <a:gdLst/>
                <a:ahLst/>
                <a:cxnLst/>
                <a:rect l="l" t="t" r="r" b="b"/>
                <a:pathLst>
                  <a:path w="5081" h="5517" extrusionOk="0">
                    <a:moveTo>
                      <a:pt x="5047" y="0"/>
                    </a:moveTo>
                    <a:lnTo>
                      <a:pt x="232" y="5200"/>
                    </a:lnTo>
                    <a:lnTo>
                      <a:pt x="3118" y="29"/>
                    </a:lnTo>
                    <a:lnTo>
                      <a:pt x="3072" y="6"/>
                    </a:lnTo>
                    <a:lnTo>
                      <a:pt x="0" y="5517"/>
                    </a:lnTo>
                    <a:lnTo>
                      <a:pt x="0" y="5517"/>
                    </a:lnTo>
                    <a:lnTo>
                      <a:pt x="5081" y="34"/>
                    </a:lnTo>
                    <a:lnTo>
                      <a:pt x="5047"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2524013" y="1453885"/>
                <a:ext cx="238972" cy="1226510"/>
              </a:xfrm>
              <a:custGeom>
                <a:avLst/>
                <a:gdLst/>
                <a:ahLst/>
                <a:cxnLst/>
                <a:rect l="l" t="t" r="r" b="b"/>
                <a:pathLst>
                  <a:path w="1042" h="5348" extrusionOk="0">
                    <a:moveTo>
                      <a:pt x="996" y="0"/>
                    </a:moveTo>
                    <a:lnTo>
                      <a:pt x="1" y="5336"/>
                    </a:lnTo>
                    <a:lnTo>
                      <a:pt x="46" y="5347"/>
                    </a:lnTo>
                    <a:lnTo>
                      <a:pt x="1042" y="6"/>
                    </a:lnTo>
                    <a:lnTo>
                      <a:pt x="99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1400250" y="1449986"/>
                <a:ext cx="1165506" cy="1265269"/>
              </a:xfrm>
              <a:custGeom>
                <a:avLst/>
                <a:gdLst/>
                <a:ahLst/>
                <a:cxnLst/>
                <a:rect l="l" t="t" r="r" b="b"/>
                <a:pathLst>
                  <a:path w="5082" h="5517" extrusionOk="0">
                    <a:moveTo>
                      <a:pt x="35" y="0"/>
                    </a:moveTo>
                    <a:lnTo>
                      <a:pt x="1" y="34"/>
                    </a:lnTo>
                    <a:lnTo>
                      <a:pt x="5082" y="5517"/>
                    </a:lnTo>
                    <a:lnTo>
                      <a:pt x="2009" y="6"/>
                    </a:lnTo>
                    <a:lnTo>
                      <a:pt x="1970" y="29"/>
                    </a:lnTo>
                    <a:lnTo>
                      <a:pt x="4850" y="5200"/>
                    </a:lnTo>
                    <a:lnTo>
                      <a:pt x="3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2306141" y="1453885"/>
                <a:ext cx="238972" cy="1226510"/>
              </a:xfrm>
              <a:custGeom>
                <a:avLst/>
                <a:gdLst/>
                <a:ahLst/>
                <a:cxnLst/>
                <a:rect l="l" t="t" r="r" b="b"/>
                <a:pathLst>
                  <a:path w="1042" h="5348" extrusionOk="0">
                    <a:moveTo>
                      <a:pt x="45" y="0"/>
                    </a:moveTo>
                    <a:lnTo>
                      <a:pt x="0" y="6"/>
                    </a:lnTo>
                    <a:lnTo>
                      <a:pt x="996" y="5347"/>
                    </a:lnTo>
                    <a:lnTo>
                      <a:pt x="1041" y="5336"/>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1401626" y="539050"/>
                <a:ext cx="2263356" cy="915067"/>
              </a:xfrm>
              <a:custGeom>
                <a:avLst/>
                <a:gdLst/>
                <a:ahLst/>
                <a:cxnLst/>
                <a:rect l="l" t="t" r="r" b="b"/>
                <a:pathLst>
                  <a:path w="9869" h="3990" extrusionOk="0">
                    <a:moveTo>
                      <a:pt x="4934" y="0"/>
                    </a:moveTo>
                    <a:cubicBezTo>
                      <a:pt x="889" y="0"/>
                      <a:pt x="1" y="3989"/>
                      <a:pt x="1" y="3989"/>
                    </a:cubicBezTo>
                    <a:cubicBezTo>
                      <a:pt x="334" y="3678"/>
                      <a:pt x="664" y="3574"/>
                      <a:pt x="956" y="3574"/>
                    </a:cubicBezTo>
                    <a:cubicBezTo>
                      <a:pt x="1539" y="3574"/>
                      <a:pt x="1969" y="3989"/>
                      <a:pt x="1969" y="3989"/>
                    </a:cubicBezTo>
                    <a:cubicBezTo>
                      <a:pt x="2330" y="3671"/>
                      <a:pt x="2670" y="3564"/>
                      <a:pt x="2965" y="3564"/>
                    </a:cubicBezTo>
                    <a:cubicBezTo>
                      <a:pt x="3553" y="3564"/>
                      <a:pt x="3955" y="3989"/>
                      <a:pt x="3955" y="3989"/>
                    </a:cubicBezTo>
                    <a:cubicBezTo>
                      <a:pt x="4261" y="3605"/>
                      <a:pt x="4934" y="3520"/>
                      <a:pt x="4934" y="3520"/>
                    </a:cubicBezTo>
                    <a:cubicBezTo>
                      <a:pt x="4934" y="3520"/>
                      <a:pt x="5608" y="3605"/>
                      <a:pt x="5913" y="3989"/>
                    </a:cubicBezTo>
                    <a:cubicBezTo>
                      <a:pt x="5913" y="3989"/>
                      <a:pt x="6315" y="3564"/>
                      <a:pt x="6904" y="3564"/>
                    </a:cubicBezTo>
                    <a:cubicBezTo>
                      <a:pt x="7198" y="3564"/>
                      <a:pt x="7539" y="3671"/>
                      <a:pt x="7899" y="3989"/>
                    </a:cubicBezTo>
                    <a:cubicBezTo>
                      <a:pt x="7899" y="3989"/>
                      <a:pt x="8329" y="3574"/>
                      <a:pt x="8912" y="3574"/>
                    </a:cubicBezTo>
                    <a:cubicBezTo>
                      <a:pt x="9204" y="3574"/>
                      <a:pt x="9534" y="3678"/>
                      <a:pt x="9868" y="3989"/>
                    </a:cubicBezTo>
                    <a:cubicBezTo>
                      <a:pt x="9868" y="3989"/>
                      <a:pt x="8980" y="0"/>
                      <a:pt x="4934" y="0"/>
                    </a:cubicBezTo>
                    <a:close/>
                  </a:path>
                </a:pathLst>
              </a:custGeom>
              <a:solidFill>
                <a:srgbClr val="FF7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35"/>
            <p:cNvSpPr/>
            <p:nvPr/>
          </p:nvSpPr>
          <p:spPr>
            <a:xfrm>
              <a:off x="817735" y="2537938"/>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275000" y="2829698"/>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387066" y="2221350"/>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2864350" y="2703948"/>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2737585" y="954763"/>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2335591" y="580875"/>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2925550" y="539048"/>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a:off x="1352525" y="1902050"/>
            <a:ext cx="1313700" cy="1226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txBox="1">
            <a:spLocks noGrp="1"/>
          </p:cNvSpPr>
          <p:nvPr>
            <p:ph type="subTitle" idx="1"/>
          </p:nvPr>
        </p:nvSpPr>
        <p:spPr>
          <a:xfrm>
            <a:off x="2965200" y="2799550"/>
            <a:ext cx="5007900" cy="4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subtitle that makes it comprehensible</a:t>
            </a:r>
            <a:endParaRPr/>
          </a:p>
        </p:txBody>
      </p:sp>
      <p:sp>
        <p:nvSpPr>
          <p:cNvPr id="872" name="Google Shape;872;p43"/>
          <p:cNvSpPr txBox="1">
            <a:spLocks noGrp="1"/>
          </p:cNvSpPr>
          <p:nvPr>
            <p:ph type="title"/>
          </p:nvPr>
        </p:nvSpPr>
        <p:spPr>
          <a:xfrm>
            <a:off x="2962454" y="1901725"/>
            <a:ext cx="4887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Planning</a:t>
            </a:r>
            <a:endParaRPr/>
          </a:p>
        </p:txBody>
      </p:sp>
      <p:sp>
        <p:nvSpPr>
          <p:cNvPr id="873" name="Google Shape;873;p43"/>
          <p:cNvSpPr txBox="1">
            <a:spLocks noGrp="1"/>
          </p:cNvSpPr>
          <p:nvPr>
            <p:ph type="title" idx="2"/>
          </p:nvPr>
        </p:nvSpPr>
        <p:spPr>
          <a:xfrm>
            <a:off x="1352522" y="2088100"/>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Identification Technologies</a:t>
            </a:r>
            <a:endParaRPr/>
          </a:p>
        </p:txBody>
      </p:sp>
      <p:sp>
        <p:nvSpPr>
          <p:cNvPr id="879" name="Google Shape;879;p44"/>
          <p:cNvSpPr txBox="1">
            <a:spLocks noGrp="1"/>
          </p:cNvSpPr>
          <p:nvPr>
            <p:ph type="subTitle" idx="1"/>
          </p:nvPr>
        </p:nvSpPr>
        <p:spPr>
          <a:xfrm>
            <a:off x="1427750" y="3155875"/>
            <a:ext cx="1818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0" name="Google Shape;880;p44"/>
          <p:cNvSpPr txBox="1">
            <a:spLocks noGrp="1"/>
          </p:cNvSpPr>
          <p:nvPr>
            <p:ph type="subTitle" idx="2"/>
          </p:nvPr>
        </p:nvSpPr>
        <p:spPr>
          <a:xfrm>
            <a:off x="1427750" y="3514225"/>
            <a:ext cx="1818600" cy="9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881" name="Google Shape;881;p44"/>
          <p:cNvSpPr txBox="1">
            <a:spLocks noGrp="1"/>
          </p:cNvSpPr>
          <p:nvPr>
            <p:ph type="subTitle" idx="3"/>
          </p:nvPr>
        </p:nvSpPr>
        <p:spPr>
          <a:xfrm>
            <a:off x="3662700" y="1538786"/>
            <a:ext cx="1818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2" name="Google Shape;882;p44"/>
          <p:cNvSpPr txBox="1">
            <a:spLocks noGrp="1"/>
          </p:cNvSpPr>
          <p:nvPr>
            <p:ph type="subTitle" idx="4"/>
          </p:nvPr>
        </p:nvSpPr>
        <p:spPr>
          <a:xfrm>
            <a:off x="3662700" y="1897136"/>
            <a:ext cx="1818600" cy="9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a:t>
            </a:r>
            <a:endParaRPr/>
          </a:p>
        </p:txBody>
      </p:sp>
      <p:sp>
        <p:nvSpPr>
          <p:cNvPr id="883" name="Google Shape;883;p44"/>
          <p:cNvSpPr txBox="1">
            <a:spLocks noGrp="1"/>
          </p:cNvSpPr>
          <p:nvPr>
            <p:ph type="subTitle" idx="5"/>
          </p:nvPr>
        </p:nvSpPr>
        <p:spPr>
          <a:xfrm>
            <a:off x="5897650" y="3155875"/>
            <a:ext cx="1818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84" name="Google Shape;884;p44"/>
          <p:cNvSpPr txBox="1">
            <a:spLocks noGrp="1"/>
          </p:cNvSpPr>
          <p:nvPr>
            <p:ph type="subTitle" idx="6"/>
          </p:nvPr>
        </p:nvSpPr>
        <p:spPr>
          <a:xfrm>
            <a:off x="5897650" y="3514225"/>
            <a:ext cx="1818600" cy="9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885" name="Google Shape;885;p44"/>
          <p:cNvSpPr/>
          <p:nvPr/>
        </p:nvSpPr>
        <p:spPr>
          <a:xfrm>
            <a:off x="1842800" y="1998650"/>
            <a:ext cx="988500" cy="988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6312700" y="1998650"/>
            <a:ext cx="988500" cy="988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rot="10800000">
            <a:off x="4077750" y="2987150"/>
            <a:ext cx="988500" cy="988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44"/>
          <p:cNvGrpSpPr/>
          <p:nvPr/>
        </p:nvGrpSpPr>
        <p:grpSpPr>
          <a:xfrm>
            <a:off x="2160603" y="2396737"/>
            <a:ext cx="352886" cy="350049"/>
            <a:chOff x="946175" y="3253275"/>
            <a:chExt cx="298550" cy="296150"/>
          </a:xfrm>
        </p:grpSpPr>
        <p:sp>
          <p:nvSpPr>
            <p:cNvPr id="889" name="Google Shape;889;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4"/>
          <p:cNvGrpSpPr/>
          <p:nvPr/>
        </p:nvGrpSpPr>
        <p:grpSpPr>
          <a:xfrm>
            <a:off x="4396022" y="3229358"/>
            <a:ext cx="351941" cy="351675"/>
            <a:chOff x="1310075" y="3980250"/>
            <a:chExt cx="297750" cy="297525"/>
          </a:xfrm>
        </p:grpSpPr>
        <p:sp>
          <p:nvSpPr>
            <p:cNvPr id="895" name="Google Shape;895;p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4"/>
          <p:cNvGrpSpPr/>
          <p:nvPr/>
        </p:nvGrpSpPr>
        <p:grpSpPr>
          <a:xfrm>
            <a:off x="6630499" y="2361121"/>
            <a:ext cx="351024" cy="351941"/>
            <a:chOff x="5355300" y="3598250"/>
            <a:chExt cx="296975" cy="297750"/>
          </a:xfrm>
        </p:grpSpPr>
        <p:sp>
          <p:nvSpPr>
            <p:cNvPr id="900" name="Google Shape;900;p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Processes List</a:t>
            </a:r>
            <a:endParaRPr/>
          </a:p>
        </p:txBody>
      </p:sp>
      <p:sp>
        <p:nvSpPr>
          <p:cNvPr id="913" name="Google Shape;913;p45"/>
          <p:cNvSpPr txBox="1">
            <a:spLocks noGrp="1"/>
          </p:cNvSpPr>
          <p:nvPr>
            <p:ph type="subTitle" idx="1"/>
          </p:nvPr>
        </p:nvSpPr>
        <p:spPr>
          <a:xfrm>
            <a:off x="2139900" y="1823925"/>
            <a:ext cx="4864200" cy="22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30200" algn="l" rtl="0">
              <a:spcBef>
                <a:spcPts val="1000"/>
              </a:spcBef>
              <a:spcAft>
                <a:spcPts val="0"/>
              </a:spcAft>
              <a:buClr>
                <a:schemeClr val="accent1"/>
              </a:buClr>
              <a:buSzPts val="1600"/>
              <a:buChar char="●"/>
            </a:pPr>
            <a:r>
              <a:rPr lang="en"/>
              <a:t>Because they’re simple</a:t>
            </a:r>
            <a:endParaRPr/>
          </a:p>
          <a:p>
            <a:pPr marL="457200" lvl="0" indent="-330200" algn="l" rtl="0">
              <a:spcBef>
                <a:spcPts val="0"/>
              </a:spcBef>
              <a:spcAft>
                <a:spcPts val="0"/>
              </a:spcAft>
              <a:buClr>
                <a:schemeClr val="accent1"/>
              </a:buClr>
              <a:buSzPts val="1600"/>
              <a:buChar char="●"/>
            </a:pPr>
            <a:r>
              <a:rPr lang="en"/>
              <a:t>You can organize your ideas clearly</a:t>
            </a:r>
            <a:endParaRPr/>
          </a:p>
          <a:p>
            <a:pPr marL="457200" lvl="0" indent="-330200" algn="l" rtl="0">
              <a:spcBef>
                <a:spcPts val="0"/>
              </a:spcBef>
              <a:spcAft>
                <a:spcPts val="0"/>
              </a:spcAft>
              <a:buClr>
                <a:schemeClr val="accent1"/>
              </a:buClr>
              <a:buSzPts val="1600"/>
              <a:buChar char="●"/>
            </a:pPr>
            <a:r>
              <a:rPr lang="en"/>
              <a:t>And because 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914" name="Google Shape;914;p45"/>
          <p:cNvGrpSpPr/>
          <p:nvPr/>
        </p:nvGrpSpPr>
        <p:grpSpPr>
          <a:xfrm>
            <a:off x="7203488" y="2817800"/>
            <a:ext cx="1940512" cy="2132156"/>
            <a:chOff x="7203488" y="2817800"/>
            <a:chExt cx="1940512" cy="2132156"/>
          </a:xfrm>
        </p:grpSpPr>
        <p:grpSp>
          <p:nvGrpSpPr>
            <p:cNvPr id="915" name="Google Shape;915;p45"/>
            <p:cNvGrpSpPr/>
            <p:nvPr/>
          </p:nvGrpSpPr>
          <p:grpSpPr>
            <a:xfrm>
              <a:off x="7203488" y="3190000"/>
              <a:ext cx="1940512" cy="1759955"/>
              <a:chOff x="642978" y="3473902"/>
              <a:chExt cx="1327027" cy="1203553"/>
            </a:xfrm>
          </p:grpSpPr>
          <p:sp>
            <p:nvSpPr>
              <p:cNvPr id="916" name="Google Shape;916;p45"/>
              <p:cNvSpPr/>
              <p:nvPr/>
            </p:nvSpPr>
            <p:spPr>
              <a:xfrm>
                <a:off x="861211" y="3683933"/>
                <a:ext cx="440902" cy="74149"/>
              </a:xfrm>
              <a:custGeom>
                <a:avLst/>
                <a:gdLst/>
                <a:ahLst/>
                <a:cxnLst/>
                <a:rect l="l" t="t" r="r" b="b"/>
                <a:pathLst>
                  <a:path w="3978" h="669" extrusionOk="0">
                    <a:moveTo>
                      <a:pt x="481" y="1"/>
                    </a:moveTo>
                    <a:lnTo>
                      <a:pt x="781" y="131"/>
                    </a:lnTo>
                    <a:lnTo>
                      <a:pt x="0" y="267"/>
                    </a:lnTo>
                    <a:lnTo>
                      <a:pt x="3486" y="669"/>
                    </a:lnTo>
                    <a:lnTo>
                      <a:pt x="3304" y="476"/>
                    </a:lnTo>
                    <a:lnTo>
                      <a:pt x="3978" y="391"/>
                    </a:lnTo>
                    <a:lnTo>
                      <a:pt x="481" y="1"/>
                    </a:lnTo>
                    <a:close/>
                  </a:path>
                </a:pathLst>
              </a:custGeom>
              <a:solidFill>
                <a:srgbClr val="1F2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733862" y="3713414"/>
                <a:ext cx="560160" cy="614691"/>
              </a:xfrm>
              <a:custGeom>
                <a:avLst/>
                <a:gdLst/>
                <a:ahLst/>
                <a:cxnLst/>
                <a:rect l="l" t="t" r="r" b="b"/>
                <a:pathLst>
                  <a:path w="5054" h="5546" extrusionOk="0">
                    <a:moveTo>
                      <a:pt x="1149" y="1"/>
                    </a:moveTo>
                    <a:lnTo>
                      <a:pt x="1" y="5427"/>
                    </a:lnTo>
                    <a:lnTo>
                      <a:pt x="5053" y="5546"/>
                    </a:lnTo>
                    <a:lnTo>
                      <a:pt x="4635" y="403"/>
                    </a:lnTo>
                    <a:lnTo>
                      <a:pt x="11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1227408" y="3727269"/>
                <a:ext cx="167583" cy="600837"/>
              </a:xfrm>
              <a:custGeom>
                <a:avLst/>
                <a:gdLst/>
                <a:ahLst/>
                <a:cxnLst/>
                <a:rect l="l" t="t" r="r" b="b"/>
                <a:pathLst>
                  <a:path w="1512" h="5421" extrusionOk="0">
                    <a:moveTo>
                      <a:pt x="674" y="0"/>
                    </a:moveTo>
                    <a:lnTo>
                      <a:pt x="0" y="85"/>
                    </a:lnTo>
                    <a:lnTo>
                      <a:pt x="182" y="278"/>
                    </a:lnTo>
                    <a:lnTo>
                      <a:pt x="600" y="5421"/>
                    </a:lnTo>
                    <a:lnTo>
                      <a:pt x="1092" y="4866"/>
                    </a:lnTo>
                    <a:lnTo>
                      <a:pt x="1511" y="4810"/>
                    </a:lnTo>
                    <a:lnTo>
                      <a:pt x="674"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1261213" y="3798092"/>
                <a:ext cx="76698" cy="435360"/>
              </a:xfrm>
              <a:custGeom>
                <a:avLst/>
                <a:gdLst/>
                <a:ahLst/>
                <a:cxnLst/>
                <a:rect l="l" t="t" r="r" b="b"/>
                <a:pathLst>
                  <a:path w="692" h="3928" extrusionOk="0">
                    <a:moveTo>
                      <a:pt x="1" y="1"/>
                    </a:moveTo>
                    <a:cubicBezTo>
                      <a:pt x="1" y="6"/>
                      <a:pt x="1" y="6"/>
                      <a:pt x="7" y="18"/>
                    </a:cubicBezTo>
                    <a:cubicBezTo>
                      <a:pt x="41" y="289"/>
                      <a:pt x="646" y="3927"/>
                      <a:pt x="646" y="3927"/>
                    </a:cubicBezTo>
                    <a:lnTo>
                      <a:pt x="691" y="3922"/>
                    </a:lnTo>
                    <a:cubicBezTo>
                      <a:pt x="691" y="3922"/>
                      <a:pt x="680" y="3859"/>
                      <a:pt x="663" y="3758"/>
                    </a:cubicBezTo>
                    <a:cubicBezTo>
                      <a:pt x="601" y="3384"/>
                      <a:pt x="448" y="2451"/>
                      <a:pt x="312" y="1613"/>
                    </a:cubicBezTo>
                    <a:cubicBezTo>
                      <a:pt x="239" y="1189"/>
                      <a:pt x="176" y="793"/>
                      <a:pt x="125" y="493"/>
                    </a:cubicBezTo>
                    <a:cubicBezTo>
                      <a:pt x="103" y="346"/>
                      <a:pt x="86" y="227"/>
                      <a:pt x="69" y="136"/>
                    </a:cubicBezTo>
                    <a:cubicBezTo>
                      <a:pt x="63" y="97"/>
                      <a:pt x="58" y="63"/>
                      <a:pt x="58" y="35"/>
                    </a:cubicBezTo>
                    <a:cubicBezTo>
                      <a:pt x="52" y="23"/>
                      <a:pt x="52" y="18"/>
                      <a:pt x="52" y="6"/>
                    </a:cubicBezTo>
                    <a:lnTo>
                      <a:pt x="52"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1100725" y="3770494"/>
                <a:ext cx="32696" cy="32696"/>
              </a:xfrm>
              <a:custGeom>
                <a:avLst/>
                <a:gdLst/>
                <a:ahLst/>
                <a:cxnLst/>
                <a:rect l="l" t="t" r="r" b="b"/>
                <a:pathLst>
                  <a:path w="295" h="295" extrusionOk="0">
                    <a:moveTo>
                      <a:pt x="148" y="1"/>
                    </a:moveTo>
                    <a:cubicBezTo>
                      <a:pt x="68" y="1"/>
                      <a:pt x="1" y="69"/>
                      <a:pt x="1" y="148"/>
                    </a:cubicBezTo>
                    <a:cubicBezTo>
                      <a:pt x="1" y="227"/>
                      <a:pt x="68" y="295"/>
                      <a:pt x="148" y="295"/>
                    </a:cubicBezTo>
                    <a:cubicBezTo>
                      <a:pt x="227" y="295"/>
                      <a:pt x="295" y="227"/>
                      <a:pt x="295" y="148"/>
                    </a:cubicBezTo>
                    <a:cubicBezTo>
                      <a:pt x="295" y="69"/>
                      <a:pt x="227" y="1"/>
                      <a:pt x="148"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968388" y="3754201"/>
                <a:ext cx="32142" cy="32696"/>
              </a:xfrm>
              <a:custGeom>
                <a:avLst/>
                <a:gdLst/>
                <a:ahLst/>
                <a:cxnLst/>
                <a:rect l="l" t="t" r="r" b="b"/>
                <a:pathLst>
                  <a:path w="290" h="295" extrusionOk="0">
                    <a:moveTo>
                      <a:pt x="148" y="1"/>
                    </a:moveTo>
                    <a:cubicBezTo>
                      <a:pt x="63" y="1"/>
                      <a:pt x="1" y="69"/>
                      <a:pt x="1" y="148"/>
                    </a:cubicBezTo>
                    <a:cubicBezTo>
                      <a:pt x="1" y="227"/>
                      <a:pt x="63" y="295"/>
                      <a:pt x="148" y="295"/>
                    </a:cubicBezTo>
                    <a:cubicBezTo>
                      <a:pt x="227" y="295"/>
                      <a:pt x="289" y="227"/>
                      <a:pt x="289" y="148"/>
                    </a:cubicBezTo>
                    <a:cubicBezTo>
                      <a:pt x="289" y="69"/>
                      <a:pt x="227" y="1"/>
                      <a:pt x="148"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968388" y="3473902"/>
                <a:ext cx="257248" cy="314328"/>
              </a:xfrm>
              <a:custGeom>
                <a:avLst/>
                <a:gdLst/>
                <a:ahLst/>
                <a:cxnLst/>
                <a:rect l="l" t="t" r="r" b="b"/>
                <a:pathLst>
                  <a:path w="2321" h="2836" extrusionOk="0">
                    <a:moveTo>
                      <a:pt x="1432" y="1"/>
                    </a:moveTo>
                    <a:cubicBezTo>
                      <a:pt x="844" y="1"/>
                      <a:pt x="482" y="233"/>
                      <a:pt x="272" y="566"/>
                    </a:cubicBezTo>
                    <a:cubicBezTo>
                      <a:pt x="63" y="895"/>
                      <a:pt x="1" y="1313"/>
                      <a:pt x="1" y="1698"/>
                    </a:cubicBezTo>
                    <a:cubicBezTo>
                      <a:pt x="1" y="2241"/>
                      <a:pt x="125" y="2705"/>
                      <a:pt x="125" y="2705"/>
                    </a:cubicBezTo>
                    <a:lnTo>
                      <a:pt x="170" y="2694"/>
                    </a:lnTo>
                    <a:cubicBezTo>
                      <a:pt x="170" y="2694"/>
                      <a:pt x="159" y="2665"/>
                      <a:pt x="148" y="2615"/>
                    </a:cubicBezTo>
                    <a:cubicBezTo>
                      <a:pt x="114" y="2462"/>
                      <a:pt x="46" y="2100"/>
                      <a:pt x="46" y="1698"/>
                    </a:cubicBezTo>
                    <a:cubicBezTo>
                      <a:pt x="46" y="1319"/>
                      <a:pt x="108" y="906"/>
                      <a:pt x="312" y="589"/>
                    </a:cubicBezTo>
                    <a:cubicBezTo>
                      <a:pt x="516" y="272"/>
                      <a:pt x="855" y="51"/>
                      <a:pt x="1432" y="51"/>
                    </a:cubicBezTo>
                    <a:cubicBezTo>
                      <a:pt x="1749" y="51"/>
                      <a:pt x="1958" y="119"/>
                      <a:pt x="2089" y="238"/>
                    </a:cubicBezTo>
                    <a:cubicBezTo>
                      <a:pt x="2219" y="357"/>
                      <a:pt x="2270" y="521"/>
                      <a:pt x="2270" y="713"/>
                    </a:cubicBezTo>
                    <a:cubicBezTo>
                      <a:pt x="2275" y="1121"/>
                      <a:pt x="2038" y="1647"/>
                      <a:pt x="1800" y="2066"/>
                    </a:cubicBezTo>
                    <a:cubicBezTo>
                      <a:pt x="1681" y="2281"/>
                      <a:pt x="1562" y="2467"/>
                      <a:pt x="1472" y="2598"/>
                    </a:cubicBezTo>
                    <a:cubicBezTo>
                      <a:pt x="1427" y="2665"/>
                      <a:pt x="1387" y="2716"/>
                      <a:pt x="1364" y="2756"/>
                    </a:cubicBezTo>
                    <a:cubicBezTo>
                      <a:pt x="1336" y="2790"/>
                      <a:pt x="1325" y="2807"/>
                      <a:pt x="1325" y="2807"/>
                    </a:cubicBezTo>
                    <a:lnTo>
                      <a:pt x="1359" y="2835"/>
                    </a:lnTo>
                    <a:cubicBezTo>
                      <a:pt x="1359" y="2835"/>
                      <a:pt x="1602" y="2518"/>
                      <a:pt x="1840" y="2094"/>
                    </a:cubicBezTo>
                    <a:cubicBezTo>
                      <a:pt x="2077" y="1664"/>
                      <a:pt x="2320" y="1138"/>
                      <a:pt x="2320" y="713"/>
                    </a:cubicBezTo>
                    <a:cubicBezTo>
                      <a:pt x="2320" y="515"/>
                      <a:pt x="2264" y="334"/>
                      <a:pt x="2122" y="204"/>
                    </a:cubicBezTo>
                    <a:cubicBezTo>
                      <a:pt x="1981" y="74"/>
                      <a:pt x="1755" y="1"/>
                      <a:pt x="1432"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1004742" y="3510255"/>
                <a:ext cx="257248" cy="207705"/>
              </a:xfrm>
              <a:custGeom>
                <a:avLst/>
                <a:gdLst/>
                <a:ahLst/>
                <a:cxnLst/>
                <a:rect l="l" t="t" r="r" b="b"/>
                <a:pathLst>
                  <a:path w="2321" h="1874" extrusionOk="0">
                    <a:moveTo>
                      <a:pt x="1432" y="1"/>
                    </a:moveTo>
                    <a:cubicBezTo>
                      <a:pt x="844" y="1"/>
                      <a:pt x="482" y="216"/>
                      <a:pt x="272" y="516"/>
                    </a:cubicBezTo>
                    <a:cubicBezTo>
                      <a:pt x="63" y="821"/>
                      <a:pt x="1" y="1206"/>
                      <a:pt x="1" y="1557"/>
                    </a:cubicBezTo>
                    <a:cubicBezTo>
                      <a:pt x="1" y="1608"/>
                      <a:pt x="1" y="1658"/>
                      <a:pt x="1" y="1704"/>
                    </a:cubicBezTo>
                    <a:lnTo>
                      <a:pt x="52" y="1704"/>
                    </a:lnTo>
                    <a:cubicBezTo>
                      <a:pt x="46" y="1653"/>
                      <a:pt x="46" y="1608"/>
                      <a:pt x="46" y="1557"/>
                    </a:cubicBezTo>
                    <a:cubicBezTo>
                      <a:pt x="46" y="1212"/>
                      <a:pt x="108" y="832"/>
                      <a:pt x="312" y="544"/>
                    </a:cubicBezTo>
                    <a:cubicBezTo>
                      <a:pt x="510" y="255"/>
                      <a:pt x="855" y="52"/>
                      <a:pt x="1432" y="52"/>
                    </a:cubicBezTo>
                    <a:cubicBezTo>
                      <a:pt x="1445" y="51"/>
                      <a:pt x="1457" y="51"/>
                      <a:pt x="1469" y="51"/>
                    </a:cubicBezTo>
                    <a:cubicBezTo>
                      <a:pt x="1766" y="51"/>
                      <a:pt x="1969" y="118"/>
                      <a:pt x="2089" y="221"/>
                    </a:cubicBezTo>
                    <a:cubicBezTo>
                      <a:pt x="2219" y="329"/>
                      <a:pt x="2270" y="482"/>
                      <a:pt x="2270" y="657"/>
                    </a:cubicBezTo>
                    <a:cubicBezTo>
                      <a:pt x="2270" y="1013"/>
                      <a:pt x="2055" y="1472"/>
                      <a:pt x="1823" y="1851"/>
                    </a:cubicBezTo>
                    <a:lnTo>
                      <a:pt x="1862" y="1873"/>
                    </a:lnTo>
                    <a:cubicBezTo>
                      <a:pt x="2094" y="1494"/>
                      <a:pt x="2321" y="1030"/>
                      <a:pt x="2321" y="657"/>
                    </a:cubicBezTo>
                    <a:cubicBezTo>
                      <a:pt x="2321" y="470"/>
                      <a:pt x="2264" y="306"/>
                      <a:pt x="2123" y="187"/>
                    </a:cubicBezTo>
                    <a:cubicBezTo>
                      <a:pt x="1981" y="69"/>
                      <a:pt x="1755" y="1"/>
                      <a:pt x="1432"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1291360" y="4229569"/>
                <a:ext cx="104850" cy="99751"/>
              </a:xfrm>
              <a:custGeom>
                <a:avLst/>
                <a:gdLst/>
                <a:ahLst/>
                <a:cxnLst/>
                <a:rect l="l" t="t" r="r" b="b"/>
                <a:pathLst>
                  <a:path w="946" h="900" extrusionOk="0">
                    <a:moveTo>
                      <a:pt x="385" y="0"/>
                    </a:moveTo>
                    <a:lnTo>
                      <a:pt x="1" y="877"/>
                    </a:lnTo>
                    <a:lnTo>
                      <a:pt x="46" y="900"/>
                    </a:lnTo>
                    <a:lnTo>
                      <a:pt x="408" y="63"/>
                    </a:lnTo>
                    <a:lnTo>
                      <a:pt x="923" y="300"/>
                    </a:lnTo>
                    <a:lnTo>
                      <a:pt x="945" y="255"/>
                    </a:lnTo>
                    <a:lnTo>
                      <a:pt x="38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642978" y="4072739"/>
                <a:ext cx="1327027" cy="604716"/>
              </a:xfrm>
              <a:custGeom>
                <a:avLst/>
                <a:gdLst/>
                <a:ahLst/>
                <a:cxnLst/>
                <a:rect l="l" t="t" r="r" b="b"/>
                <a:pathLst>
                  <a:path w="11973" h="5456" extrusionOk="0">
                    <a:moveTo>
                      <a:pt x="2820" y="1"/>
                    </a:moveTo>
                    <a:cubicBezTo>
                      <a:pt x="2811" y="1"/>
                      <a:pt x="2807" y="1"/>
                      <a:pt x="2807" y="1"/>
                    </a:cubicBezTo>
                    <a:lnTo>
                      <a:pt x="2450" y="482"/>
                    </a:lnTo>
                    <a:cubicBezTo>
                      <a:pt x="2558" y="80"/>
                      <a:pt x="2122" y="1"/>
                      <a:pt x="2122" y="1"/>
                    </a:cubicBezTo>
                    <a:lnTo>
                      <a:pt x="1641" y="527"/>
                    </a:lnTo>
                    <a:cubicBezTo>
                      <a:pt x="1616" y="130"/>
                      <a:pt x="1283" y="108"/>
                      <a:pt x="1209" y="108"/>
                    </a:cubicBezTo>
                    <a:cubicBezTo>
                      <a:pt x="1199" y="108"/>
                      <a:pt x="1194" y="108"/>
                      <a:pt x="1194" y="108"/>
                    </a:cubicBezTo>
                    <a:cubicBezTo>
                      <a:pt x="1194" y="108"/>
                      <a:pt x="0" y="1495"/>
                      <a:pt x="792" y="2841"/>
                    </a:cubicBezTo>
                    <a:cubicBezTo>
                      <a:pt x="1584" y="4188"/>
                      <a:pt x="3225" y="4663"/>
                      <a:pt x="3304" y="4697"/>
                    </a:cubicBezTo>
                    <a:cubicBezTo>
                      <a:pt x="3378" y="4725"/>
                      <a:pt x="11972" y="5455"/>
                      <a:pt x="11972" y="5455"/>
                    </a:cubicBezTo>
                    <a:lnTo>
                      <a:pt x="11972" y="1529"/>
                    </a:lnTo>
                    <a:lnTo>
                      <a:pt x="6382" y="2111"/>
                    </a:lnTo>
                    <a:cubicBezTo>
                      <a:pt x="5985" y="1505"/>
                      <a:pt x="5386" y="1344"/>
                      <a:pt x="4859" y="1344"/>
                    </a:cubicBezTo>
                    <a:cubicBezTo>
                      <a:pt x="4255" y="1344"/>
                      <a:pt x="3746" y="1557"/>
                      <a:pt x="3746" y="1557"/>
                    </a:cubicBezTo>
                    <a:cubicBezTo>
                      <a:pt x="3746" y="1557"/>
                      <a:pt x="3780" y="1285"/>
                      <a:pt x="3944" y="719"/>
                    </a:cubicBezTo>
                    <a:cubicBezTo>
                      <a:pt x="4108" y="154"/>
                      <a:pt x="3559" y="18"/>
                      <a:pt x="3514" y="1"/>
                    </a:cubicBezTo>
                    <a:lnTo>
                      <a:pt x="3225" y="493"/>
                    </a:lnTo>
                    <a:cubicBezTo>
                      <a:pt x="3307" y="24"/>
                      <a:pt x="2901" y="1"/>
                      <a:pt x="2820" y="1"/>
                    </a:cubicBezTo>
                    <a:close/>
                  </a:path>
                </a:pathLst>
              </a:custGeom>
              <a:solidFill>
                <a:srgbClr val="FF7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944559" y="4126715"/>
                <a:ext cx="58410" cy="212692"/>
              </a:xfrm>
              <a:custGeom>
                <a:avLst/>
                <a:gdLst/>
                <a:ahLst/>
                <a:cxnLst/>
                <a:rect l="l" t="t" r="r" b="b"/>
                <a:pathLst>
                  <a:path w="527" h="1919" extrusionOk="0">
                    <a:moveTo>
                      <a:pt x="487" y="0"/>
                    </a:moveTo>
                    <a:cubicBezTo>
                      <a:pt x="487" y="0"/>
                      <a:pt x="6" y="889"/>
                      <a:pt x="1" y="1585"/>
                    </a:cubicBezTo>
                    <a:cubicBezTo>
                      <a:pt x="1" y="1704"/>
                      <a:pt x="18" y="1817"/>
                      <a:pt x="52" y="1919"/>
                    </a:cubicBezTo>
                    <a:lnTo>
                      <a:pt x="97" y="1907"/>
                    </a:lnTo>
                    <a:cubicBezTo>
                      <a:pt x="63" y="1811"/>
                      <a:pt x="52" y="1704"/>
                      <a:pt x="52" y="1585"/>
                    </a:cubicBezTo>
                    <a:cubicBezTo>
                      <a:pt x="52" y="1251"/>
                      <a:pt x="170" y="855"/>
                      <a:pt x="289" y="549"/>
                    </a:cubicBezTo>
                    <a:cubicBezTo>
                      <a:pt x="346" y="397"/>
                      <a:pt x="408" y="261"/>
                      <a:pt x="453" y="170"/>
                    </a:cubicBezTo>
                    <a:cubicBezTo>
                      <a:pt x="476" y="125"/>
                      <a:pt x="493" y="85"/>
                      <a:pt x="504" y="57"/>
                    </a:cubicBezTo>
                    <a:cubicBezTo>
                      <a:pt x="521" y="34"/>
                      <a:pt x="527" y="17"/>
                      <a:pt x="527" y="17"/>
                    </a:cubicBezTo>
                    <a:lnTo>
                      <a:pt x="487"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847357" y="4124166"/>
                <a:ext cx="69161" cy="224663"/>
              </a:xfrm>
              <a:custGeom>
                <a:avLst/>
                <a:gdLst/>
                <a:ahLst/>
                <a:cxnLst/>
                <a:rect l="l" t="t" r="r" b="b"/>
                <a:pathLst>
                  <a:path w="624" h="2027" extrusionOk="0">
                    <a:moveTo>
                      <a:pt x="589" y="1"/>
                    </a:moveTo>
                    <a:cubicBezTo>
                      <a:pt x="589" y="6"/>
                      <a:pt x="1" y="782"/>
                      <a:pt x="1" y="1630"/>
                    </a:cubicBezTo>
                    <a:cubicBezTo>
                      <a:pt x="1" y="1760"/>
                      <a:pt x="12" y="1896"/>
                      <a:pt x="46" y="2026"/>
                    </a:cubicBezTo>
                    <a:lnTo>
                      <a:pt x="91" y="2015"/>
                    </a:lnTo>
                    <a:cubicBezTo>
                      <a:pt x="57" y="1885"/>
                      <a:pt x="46" y="1760"/>
                      <a:pt x="46" y="1630"/>
                    </a:cubicBezTo>
                    <a:cubicBezTo>
                      <a:pt x="46" y="1217"/>
                      <a:pt x="193" y="816"/>
                      <a:pt x="335" y="521"/>
                    </a:cubicBezTo>
                    <a:cubicBezTo>
                      <a:pt x="408" y="369"/>
                      <a:pt x="482" y="250"/>
                      <a:pt x="533" y="165"/>
                    </a:cubicBezTo>
                    <a:cubicBezTo>
                      <a:pt x="561" y="120"/>
                      <a:pt x="584" y="86"/>
                      <a:pt x="600" y="63"/>
                    </a:cubicBezTo>
                    <a:cubicBezTo>
                      <a:pt x="617" y="40"/>
                      <a:pt x="623" y="29"/>
                      <a:pt x="623" y="29"/>
                    </a:cubicBezTo>
                    <a:lnTo>
                      <a:pt x="589"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761460" y="4129264"/>
                <a:ext cx="65947" cy="226436"/>
              </a:xfrm>
              <a:custGeom>
                <a:avLst/>
                <a:gdLst/>
                <a:ahLst/>
                <a:cxnLst/>
                <a:rect l="l" t="t" r="r" b="b"/>
                <a:pathLst>
                  <a:path w="595" h="2043" extrusionOk="0">
                    <a:moveTo>
                      <a:pt x="555" y="0"/>
                    </a:moveTo>
                    <a:cubicBezTo>
                      <a:pt x="555" y="6"/>
                      <a:pt x="1" y="685"/>
                      <a:pt x="1" y="1505"/>
                    </a:cubicBezTo>
                    <a:cubicBezTo>
                      <a:pt x="1" y="1681"/>
                      <a:pt x="29" y="1862"/>
                      <a:pt x="91" y="2043"/>
                    </a:cubicBezTo>
                    <a:lnTo>
                      <a:pt x="131" y="2026"/>
                    </a:lnTo>
                    <a:cubicBezTo>
                      <a:pt x="74" y="1850"/>
                      <a:pt x="52" y="1675"/>
                      <a:pt x="52" y="1505"/>
                    </a:cubicBezTo>
                    <a:cubicBezTo>
                      <a:pt x="52" y="1103"/>
                      <a:pt x="187" y="736"/>
                      <a:pt x="323" y="470"/>
                    </a:cubicBezTo>
                    <a:cubicBezTo>
                      <a:pt x="391" y="334"/>
                      <a:pt x="459" y="226"/>
                      <a:pt x="510" y="147"/>
                    </a:cubicBezTo>
                    <a:cubicBezTo>
                      <a:pt x="532" y="108"/>
                      <a:pt x="555" y="79"/>
                      <a:pt x="572" y="62"/>
                    </a:cubicBezTo>
                    <a:cubicBezTo>
                      <a:pt x="583" y="40"/>
                      <a:pt x="595" y="28"/>
                      <a:pt x="595" y="28"/>
                    </a:cubicBezTo>
                    <a:lnTo>
                      <a:pt x="55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1049962" y="4243978"/>
                <a:ext cx="27044" cy="72819"/>
              </a:xfrm>
              <a:custGeom>
                <a:avLst/>
                <a:gdLst/>
                <a:ahLst/>
                <a:cxnLst/>
                <a:rect l="l" t="t" r="r" b="b"/>
                <a:pathLst>
                  <a:path w="244" h="657" extrusionOk="0">
                    <a:moveTo>
                      <a:pt x="51" y="1"/>
                    </a:moveTo>
                    <a:cubicBezTo>
                      <a:pt x="51" y="1"/>
                      <a:pt x="0" y="91"/>
                      <a:pt x="0" y="216"/>
                    </a:cubicBezTo>
                    <a:cubicBezTo>
                      <a:pt x="0" y="340"/>
                      <a:pt x="46" y="498"/>
                      <a:pt x="210" y="657"/>
                    </a:cubicBezTo>
                    <a:lnTo>
                      <a:pt x="244" y="623"/>
                    </a:lnTo>
                    <a:cubicBezTo>
                      <a:pt x="91" y="476"/>
                      <a:pt x="51" y="329"/>
                      <a:pt x="51" y="216"/>
                    </a:cubicBezTo>
                    <a:cubicBezTo>
                      <a:pt x="51" y="159"/>
                      <a:pt x="62" y="108"/>
                      <a:pt x="74" y="74"/>
                    </a:cubicBezTo>
                    <a:cubicBezTo>
                      <a:pt x="79" y="57"/>
                      <a:pt x="79" y="46"/>
                      <a:pt x="85" y="34"/>
                    </a:cubicBezTo>
                    <a:lnTo>
                      <a:pt x="91" y="29"/>
                    </a:lnTo>
                    <a:lnTo>
                      <a:pt x="91" y="23"/>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1348440" y="4304826"/>
                <a:ext cx="40233" cy="169356"/>
              </a:xfrm>
              <a:custGeom>
                <a:avLst/>
                <a:gdLst/>
                <a:ahLst/>
                <a:cxnLst/>
                <a:rect l="l" t="t" r="r" b="b"/>
                <a:pathLst>
                  <a:path w="363" h="1528" extrusionOk="0">
                    <a:moveTo>
                      <a:pt x="34" y="0"/>
                    </a:moveTo>
                    <a:lnTo>
                      <a:pt x="0" y="29"/>
                    </a:lnTo>
                    <a:lnTo>
                      <a:pt x="0" y="34"/>
                    </a:lnTo>
                    <a:cubicBezTo>
                      <a:pt x="34" y="80"/>
                      <a:pt x="317" y="453"/>
                      <a:pt x="317" y="1149"/>
                    </a:cubicBezTo>
                    <a:cubicBezTo>
                      <a:pt x="317" y="1262"/>
                      <a:pt x="312" y="1387"/>
                      <a:pt x="295" y="1522"/>
                    </a:cubicBezTo>
                    <a:lnTo>
                      <a:pt x="340" y="1528"/>
                    </a:lnTo>
                    <a:cubicBezTo>
                      <a:pt x="357" y="1392"/>
                      <a:pt x="363" y="1268"/>
                      <a:pt x="363" y="1149"/>
                    </a:cubicBezTo>
                    <a:cubicBezTo>
                      <a:pt x="363" y="391"/>
                      <a:pt x="34" y="6"/>
                      <a:pt x="34"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1392330" y="4337411"/>
                <a:ext cx="30258" cy="193850"/>
              </a:xfrm>
              <a:custGeom>
                <a:avLst/>
                <a:gdLst/>
                <a:ahLst/>
                <a:cxnLst/>
                <a:rect l="l" t="t" r="r" b="b"/>
                <a:pathLst>
                  <a:path w="273" h="1749" extrusionOk="0">
                    <a:moveTo>
                      <a:pt x="46" y="1"/>
                    </a:moveTo>
                    <a:lnTo>
                      <a:pt x="1" y="23"/>
                    </a:lnTo>
                    <a:cubicBezTo>
                      <a:pt x="1" y="23"/>
                      <a:pt x="6" y="29"/>
                      <a:pt x="12" y="40"/>
                    </a:cubicBezTo>
                    <a:cubicBezTo>
                      <a:pt x="51" y="136"/>
                      <a:pt x="221" y="544"/>
                      <a:pt x="221" y="1047"/>
                    </a:cubicBezTo>
                    <a:cubicBezTo>
                      <a:pt x="221" y="1262"/>
                      <a:pt x="193" y="1500"/>
                      <a:pt x="108" y="1732"/>
                    </a:cubicBezTo>
                    <a:lnTo>
                      <a:pt x="153" y="1749"/>
                    </a:lnTo>
                    <a:cubicBezTo>
                      <a:pt x="238" y="1511"/>
                      <a:pt x="272" y="1268"/>
                      <a:pt x="272" y="1047"/>
                    </a:cubicBezTo>
                    <a:cubicBezTo>
                      <a:pt x="272" y="459"/>
                      <a:pt x="46" y="1"/>
                      <a:pt x="46"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45"/>
            <p:cNvSpPr/>
            <p:nvPr/>
          </p:nvSpPr>
          <p:spPr>
            <a:xfrm>
              <a:off x="8098500" y="28178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359750" y="31398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8503350" y="34095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7" y="1014050"/>
            <a:ext cx="2070207" cy="2025500"/>
            <a:chOff x="-7" y="1014050"/>
            <a:chExt cx="2070207" cy="2025500"/>
          </a:xfrm>
        </p:grpSpPr>
        <p:grpSp>
          <p:nvGrpSpPr>
            <p:cNvPr id="936" name="Google Shape;936;p45"/>
            <p:cNvGrpSpPr/>
            <p:nvPr/>
          </p:nvGrpSpPr>
          <p:grpSpPr>
            <a:xfrm>
              <a:off x="-7" y="1183787"/>
              <a:ext cx="1614902" cy="1628023"/>
              <a:chOff x="311250" y="1877225"/>
              <a:chExt cx="1104358" cy="1113330"/>
            </a:xfrm>
          </p:grpSpPr>
          <p:sp>
            <p:nvSpPr>
              <p:cNvPr id="937" name="Google Shape;937;p45"/>
              <p:cNvSpPr/>
              <p:nvPr/>
            </p:nvSpPr>
            <p:spPr>
              <a:xfrm>
                <a:off x="903217" y="2298062"/>
                <a:ext cx="512390" cy="690613"/>
              </a:xfrm>
              <a:custGeom>
                <a:avLst/>
                <a:gdLst/>
                <a:ahLst/>
                <a:cxnLst/>
                <a:rect l="l" t="t" r="r" b="b"/>
                <a:pathLst>
                  <a:path w="4623" h="6231" extrusionOk="0">
                    <a:moveTo>
                      <a:pt x="3735" y="1"/>
                    </a:moveTo>
                    <a:lnTo>
                      <a:pt x="159" y="1478"/>
                    </a:lnTo>
                    <a:lnTo>
                      <a:pt x="0" y="6230"/>
                    </a:lnTo>
                    <a:lnTo>
                      <a:pt x="4623" y="3792"/>
                    </a:lnTo>
                    <a:lnTo>
                      <a:pt x="37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311250" y="1877225"/>
                <a:ext cx="904303" cy="593411"/>
              </a:xfrm>
              <a:custGeom>
                <a:avLst/>
                <a:gdLst/>
                <a:ahLst/>
                <a:cxnLst/>
                <a:rect l="l" t="t" r="r" b="b"/>
                <a:pathLst>
                  <a:path w="8159" h="5354" extrusionOk="0">
                    <a:moveTo>
                      <a:pt x="6014" y="0"/>
                    </a:moveTo>
                    <a:cubicBezTo>
                      <a:pt x="4349" y="0"/>
                      <a:pt x="0" y="1721"/>
                      <a:pt x="0" y="1721"/>
                    </a:cubicBezTo>
                    <a:lnTo>
                      <a:pt x="0" y="5354"/>
                    </a:lnTo>
                    <a:lnTo>
                      <a:pt x="3667" y="3470"/>
                    </a:lnTo>
                    <a:cubicBezTo>
                      <a:pt x="3826" y="3500"/>
                      <a:pt x="3975" y="3514"/>
                      <a:pt x="4112" y="3514"/>
                    </a:cubicBezTo>
                    <a:cubicBezTo>
                      <a:pt x="5091" y="3514"/>
                      <a:pt x="5500" y="2830"/>
                      <a:pt x="5500" y="2830"/>
                    </a:cubicBezTo>
                    <a:lnTo>
                      <a:pt x="5749" y="2881"/>
                    </a:lnTo>
                    <a:lnTo>
                      <a:pt x="5771" y="3170"/>
                    </a:lnTo>
                    <a:cubicBezTo>
                      <a:pt x="5794" y="3788"/>
                      <a:pt x="6103" y="3892"/>
                      <a:pt x="6307" y="3892"/>
                    </a:cubicBezTo>
                    <a:cubicBezTo>
                      <a:pt x="6409" y="3892"/>
                      <a:pt x="6484" y="3866"/>
                      <a:pt x="6484" y="3866"/>
                    </a:cubicBezTo>
                    <a:lnTo>
                      <a:pt x="6484" y="3362"/>
                    </a:lnTo>
                    <a:cubicBezTo>
                      <a:pt x="6510" y="3556"/>
                      <a:pt x="6653" y="3603"/>
                      <a:pt x="6787" y="3603"/>
                    </a:cubicBezTo>
                    <a:cubicBezTo>
                      <a:pt x="6914" y="3603"/>
                      <a:pt x="7033" y="3560"/>
                      <a:pt x="7033" y="3560"/>
                    </a:cubicBezTo>
                    <a:lnTo>
                      <a:pt x="7033" y="3113"/>
                    </a:lnTo>
                    <a:cubicBezTo>
                      <a:pt x="7112" y="3268"/>
                      <a:pt x="7246" y="3308"/>
                      <a:pt x="7365" y="3308"/>
                    </a:cubicBezTo>
                    <a:cubicBezTo>
                      <a:pt x="7494" y="3308"/>
                      <a:pt x="7604" y="3260"/>
                      <a:pt x="7604" y="3260"/>
                    </a:cubicBezTo>
                    <a:lnTo>
                      <a:pt x="7604" y="2864"/>
                    </a:lnTo>
                    <a:cubicBezTo>
                      <a:pt x="7663" y="3025"/>
                      <a:pt x="7878" y="3054"/>
                      <a:pt x="8022" y="3054"/>
                    </a:cubicBezTo>
                    <a:cubicBezTo>
                      <a:pt x="8101" y="3054"/>
                      <a:pt x="8159" y="3045"/>
                      <a:pt x="8159" y="3045"/>
                    </a:cubicBezTo>
                    <a:lnTo>
                      <a:pt x="8159" y="1976"/>
                    </a:lnTo>
                    <a:cubicBezTo>
                      <a:pt x="8159" y="901"/>
                      <a:pt x="7554" y="545"/>
                      <a:pt x="6462" y="69"/>
                    </a:cubicBezTo>
                    <a:cubicBezTo>
                      <a:pt x="6352" y="22"/>
                      <a:pt x="6200" y="0"/>
                      <a:pt x="6014"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629124" y="2155751"/>
                <a:ext cx="89222" cy="108618"/>
              </a:xfrm>
              <a:custGeom>
                <a:avLst/>
                <a:gdLst/>
                <a:ahLst/>
                <a:cxnLst/>
                <a:rect l="l" t="t" r="r" b="b"/>
                <a:pathLst>
                  <a:path w="805" h="980" extrusionOk="0">
                    <a:moveTo>
                      <a:pt x="1" y="1"/>
                    </a:moveTo>
                    <a:cubicBezTo>
                      <a:pt x="1" y="6"/>
                      <a:pt x="18" y="600"/>
                      <a:pt x="787" y="979"/>
                    </a:cubicBezTo>
                    <a:lnTo>
                      <a:pt x="804" y="940"/>
                    </a:lnTo>
                    <a:cubicBezTo>
                      <a:pt x="431" y="753"/>
                      <a:pt x="244" y="515"/>
                      <a:pt x="148" y="329"/>
                    </a:cubicBezTo>
                    <a:cubicBezTo>
                      <a:pt x="97" y="233"/>
                      <a:pt x="74" y="153"/>
                      <a:pt x="63" y="91"/>
                    </a:cubicBezTo>
                    <a:cubicBezTo>
                      <a:pt x="52" y="63"/>
                      <a:pt x="52" y="40"/>
                      <a:pt x="52" y="23"/>
                    </a:cubicBezTo>
                    <a:lnTo>
                      <a:pt x="46" y="6"/>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883156" y="2130038"/>
                <a:ext cx="39568" cy="62843"/>
              </a:xfrm>
              <a:custGeom>
                <a:avLst/>
                <a:gdLst/>
                <a:ahLst/>
                <a:cxnLst/>
                <a:rect l="l" t="t" r="r" b="b"/>
                <a:pathLst>
                  <a:path w="357" h="567" extrusionOk="0">
                    <a:moveTo>
                      <a:pt x="46" y="1"/>
                    </a:moveTo>
                    <a:lnTo>
                      <a:pt x="0" y="12"/>
                    </a:lnTo>
                    <a:cubicBezTo>
                      <a:pt x="108" y="419"/>
                      <a:pt x="323" y="566"/>
                      <a:pt x="328" y="566"/>
                    </a:cubicBezTo>
                    <a:lnTo>
                      <a:pt x="357" y="527"/>
                    </a:lnTo>
                    <a:lnTo>
                      <a:pt x="351" y="527"/>
                    </a:lnTo>
                    <a:cubicBezTo>
                      <a:pt x="334" y="515"/>
                      <a:pt x="142" y="368"/>
                      <a:pt x="46"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860546" y="2148880"/>
                <a:ext cx="42782" cy="25160"/>
              </a:xfrm>
              <a:custGeom>
                <a:avLst/>
                <a:gdLst/>
                <a:ahLst/>
                <a:cxnLst/>
                <a:rect l="l" t="t" r="r" b="b"/>
                <a:pathLst>
                  <a:path w="386" h="227" extrusionOk="0">
                    <a:moveTo>
                      <a:pt x="40" y="0"/>
                    </a:moveTo>
                    <a:lnTo>
                      <a:pt x="1" y="23"/>
                    </a:lnTo>
                    <a:cubicBezTo>
                      <a:pt x="1" y="23"/>
                      <a:pt x="23" y="74"/>
                      <a:pt x="85" y="125"/>
                    </a:cubicBezTo>
                    <a:cubicBezTo>
                      <a:pt x="142" y="176"/>
                      <a:pt x="238" y="227"/>
                      <a:pt x="385" y="227"/>
                    </a:cubicBezTo>
                    <a:lnTo>
                      <a:pt x="385" y="176"/>
                    </a:lnTo>
                    <a:cubicBezTo>
                      <a:pt x="250" y="176"/>
                      <a:pt x="165" y="130"/>
                      <a:pt x="114" y="91"/>
                    </a:cubicBezTo>
                    <a:cubicBezTo>
                      <a:pt x="85" y="68"/>
                      <a:pt x="68" y="46"/>
                      <a:pt x="57" y="29"/>
                    </a:cubicBezTo>
                    <a:lnTo>
                      <a:pt x="46" y="12"/>
                    </a:lnTo>
                    <a:lnTo>
                      <a:pt x="40" y="6"/>
                    </a:ln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980912" y="2063537"/>
                <a:ext cx="52203" cy="191412"/>
              </a:xfrm>
              <a:custGeom>
                <a:avLst/>
                <a:gdLst/>
                <a:ahLst/>
                <a:cxnLst/>
                <a:rect l="l" t="t" r="r" b="b"/>
                <a:pathLst>
                  <a:path w="471" h="1727" extrusionOk="0">
                    <a:moveTo>
                      <a:pt x="35" y="1"/>
                    </a:moveTo>
                    <a:lnTo>
                      <a:pt x="1" y="29"/>
                    </a:lnTo>
                    <a:cubicBezTo>
                      <a:pt x="1" y="29"/>
                      <a:pt x="7" y="35"/>
                      <a:pt x="18" y="52"/>
                    </a:cubicBezTo>
                    <a:cubicBezTo>
                      <a:pt x="97" y="159"/>
                      <a:pt x="414" y="618"/>
                      <a:pt x="414" y="997"/>
                    </a:cubicBezTo>
                    <a:cubicBezTo>
                      <a:pt x="420" y="1223"/>
                      <a:pt x="420" y="1404"/>
                      <a:pt x="425" y="1528"/>
                    </a:cubicBezTo>
                    <a:cubicBezTo>
                      <a:pt x="425" y="1653"/>
                      <a:pt x="425" y="1726"/>
                      <a:pt x="425" y="1726"/>
                    </a:cubicBezTo>
                    <a:lnTo>
                      <a:pt x="470" y="1726"/>
                    </a:lnTo>
                    <a:cubicBezTo>
                      <a:pt x="470" y="1726"/>
                      <a:pt x="470" y="1444"/>
                      <a:pt x="465" y="997"/>
                    </a:cubicBezTo>
                    <a:cubicBezTo>
                      <a:pt x="459" y="765"/>
                      <a:pt x="352" y="516"/>
                      <a:pt x="250" y="329"/>
                    </a:cubicBezTo>
                    <a:cubicBezTo>
                      <a:pt x="142" y="137"/>
                      <a:pt x="35" y="1"/>
                      <a:pt x="35"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1045529" y="2020312"/>
                <a:ext cx="48435" cy="202606"/>
              </a:xfrm>
              <a:custGeom>
                <a:avLst/>
                <a:gdLst/>
                <a:ahLst/>
                <a:cxnLst/>
                <a:rect l="l" t="t" r="r" b="b"/>
                <a:pathLst>
                  <a:path w="437" h="1828" extrusionOk="0">
                    <a:moveTo>
                      <a:pt x="35" y="0"/>
                    </a:moveTo>
                    <a:lnTo>
                      <a:pt x="1" y="34"/>
                    </a:lnTo>
                    <a:cubicBezTo>
                      <a:pt x="1" y="34"/>
                      <a:pt x="29" y="74"/>
                      <a:pt x="63" y="131"/>
                    </a:cubicBezTo>
                    <a:cubicBezTo>
                      <a:pt x="170" y="306"/>
                      <a:pt x="357" y="668"/>
                      <a:pt x="357" y="951"/>
                    </a:cubicBezTo>
                    <a:cubicBezTo>
                      <a:pt x="357" y="1341"/>
                      <a:pt x="385" y="1828"/>
                      <a:pt x="385" y="1828"/>
                    </a:cubicBezTo>
                    <a:lnTo>
                      <a:pt x="436" y="1822"/>
                    </a:lnTo>
                    <a:cubicBezTo>
                      <a:pt x="436" y="1822"/>
                      <a:pt x="425" y="1703"/>
                      <a:pt x="419" y="1534"/>
                    </a:cubicBezTo>
                    <a:cubicBezTo>
                      <a:pt x="414" y="1364"/>
                      <a:pt x="402" y="1143"/>
                      <a:pt x="402" y="951"/>
                    </a:cubicBezTo>
                    <a:cubicBezTo>
                      <a:pt x="402" y="747"/>
                      <a:pt x="317" y="521"/>
                      <a:pt x="227" y="340"/>
                    </a:cubicBezTo>
                    <a:cubicBezTo>
                      <a:pt x="187" y="244"/>
                      <a:pt x="142" y="164"/>
                      <a:pt x="102" y="108"/>
                    </a:cubicBezTo>
                    <a:cubicBezTo>
                      <a:pt x="69" y="51"/>
                      <a:pt x="46" y="12"/>
                      <a:pt x="35"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1103828" y="1988281"/>
                <a:ext cx="52868" cy="206486"/>
              </a:xfrm>
              <a:custGeom>
                <a:avLst/>
                <a:gdLst/>
                <a:ahLst/>
                <a:cxnLst/>
                <a:rect l="l" t="t" r="r" b="b"/>
                <a:pathLst>
                  <a:path w="477" h="1863" extrusionOk="0">
                    <a:moveTo>
                      <a:pt x="40" y="1"/>
                    </a:moveTo>
                    <a:lnTo>
                      <a:pt x="1" y="29"/>
                    </a:lnTo>
                    <a:cubicBezTo>
                      <a:pt x="1" y="29"/>
                      <a:pt x="23" y="63"/>
                      <a:pt x="63" y="120"/>
                    </a:cubicBezTo>
                    <a:cubicBezTo>
                      <a:pt x="120" y="210"/>
                      <a:pt x="205" y="352"/>
                      <a:pt x="272" y="504"/>
                    </a:cubicBezTo>
                    <a:cubicBezTo>
                      <a:pt x="340" y="657"/>
                      <a:pt x="397" y="816"/>
                      <a:pt x="397" y="946"/>
                    </a:cubicBezTo>
                    <a:cubicBezTo>
                      <a:pt x="397" y="1314"/>
                      <a:pt x="431" y="1862"/>
                      <a:pt x="431" y="1862"/>
                    </a:cubicBezTo>
                    <a:lnTo>
                      <a:pt x="476" y="1862"/>
                    </a:lnTo>
                    <a:cubicBezTo>
                      <a:pt x="476" y="1862"/>
                      <a:pt x="470" y="1727"/>
                      <a:pt x="459" y="1540"/>
                    </a:cubicBezTo>
                    <a:cubicBezTo>
                      <a:pt x="453" y="1359"/>
                      <a:pt x="442" y="1127"/>
                      <a:pt x="442" y="946"/>
                    </a:cubicBezTo>
                    <a:cubicBezTo>
                      <a:pt x="442" y="759"/>
                      <a:pt x="340" y="521"/>
                      <a:pt x="238" y="335"/>
                    </a:cubicBezTo>
                    <a:cubicBezTo>
                      <a:pt x="142" y="142"/>
                      <a:pt x="40" y="1"/>
                      <a:pt x="40"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990998" y="2451124"/>
                <a:ext cx="39568" cy="39568"/>
              </a:xfrm>
              <a:custGeom>
                <a:avLst/>
                <a:gdLst/>
                <a:ahLst/>
                <a:cxnLst/>
                <a:rect l="l" t="t" r="r" b="b"/>
                <a:pathLst>
                  <a:path w="357" h="357" extrusionOk="0">
                    <a:moveTo>
                      <a:pt x="181" y="0"/>
                    </a:moveTo>
                    <a:cubicBezTo>
                      <a:pt x="80" y="0"/>
                      <a:pt x="0" y="80"/>
                      <a:pt x="0" y="176"/>
                    </a:cubicBezTo>
                    <a:cubicBezTo>
                      <a:pt x="0" y="278"/>
                      <a:pt x="80" y="357"/>
                      <a:pt x="181" y="357"/>
                    </a:cubicBezTo>
                    <a:cubicBezTo>
                      <a:pt x="278" y="357"/>
                      <a:pt x="357" y="278"/>
                      <a:pt x="357" y="176"/>
                    </a:cubicBezTo>
                    <a:cubicBezTo>
                      <a:pt x="357" y="80"/>
                      <a:pt x="278" y="0"/>
                      <a:pt x="181"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1215438" y="2362014"/>
                <a:ext cx="39679" cy="39014"/>
              </a:xfrm>
              <a:custGeom>
                <a:avLst/>
                <a:gdLst/>
                <a:ahLst/>
                <a:cxnLst/>
                <a:rect l="l" t="t" r="r" b="b"/>
                <a:pathLst>
                  <a:path w="358" h="352" extrusionOk="0">
                    <a:moveTo>
                      <a:pt x="176" y="1"/>
                    </a:moveTo>
                    <a:cubicBezTo>
                      <a:pt x="80" y="1"/>
                      <a:pt x="1" y="80"/>
                      <a:pt x="1" y="176"/>
                    </a:cubicBezTo>
                    <a:cubicBezTo>
                      <a:pt x="1" y="273"/>
                      <a:pt x="80" y="352"/>
                      <a:pt x="176" y="352"/>
                    </a:cubicBezTo>
                    <a:cubicBezTo>
                      <a:pt x="278" y="352"/>
                      <a:pt x="357" y="273"/>
                      <a:pt x="357" y="176"/>
                    </a:cubicBezTo>
                    <a:cubicBezTo>
                      <a:pt x="357" y="80"/>
                      <a:pt x="278" y="1"/>
                      <a:pt x="176"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53923" y="2254837"/>
                <a:ext cx="563263" cy="207040"/>
              </a:xfrm>
              <a:custGeom>
                <a:avLst/>
                <a:gdLst/>
                <a:ahLst/>
                <a:cxnLst/>
                <a:rect l="l" t="t" r="r" b="b"/>
                <a:pathLst>
                  <a:path w="5082" h="1868" extrusionOk="0">
                    <a:moveTo>
                      <a:pt x="4069" y="0"/>
                    </a:moveTo>
                    <a:lnTo>
                      <a:pt x="1" y="1245"/>
                    </a:lnTo>
                    <a:lnTo>
                      <a:pt x="872" y="1426"/>
                    </a:lnTo>
                    <a:lnTo>
                      <a:pt x="1506" y="1868"/>
                    </a:lnTo>
                    <a:lnTo>
                      <a:pt x="5082" y="391"/>
                    </a:lnTo>
                    <a:lnTo>
                      <a:pt x="4165" y="306"/>
                    </a:lnTo>
                    <a:lnTo>
                      <a:pt x="4069" y="0"/>
                    </a:lnTo>
                    <a:close/>
                  </a:path>
                </a:pathLst>
              </a:custGeom>
              <a:solidFill>
                <a:srgbClr val="1F2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619703" y="2392826"/>
                <a:ext cx="301139" cy="595849"/>
              </a:xfrm>
              <a:custGeom>
                <a:avLst/>
                <a:gdLst/>
                <a:ahLst/>
                <a:cxnLst/>
                <a:rect l="l" t="t" r="r" b="b"/>
                <a:pathLst>
                  <a:path w="2717" h="5376" extrusionOk="0">
                    <a:moveTo>
                      <a:pt x="1212" y="0"/>
                    </a:moveTo>
                    <a:cubicBezTo>
                      <a:pt x="1212" y="0"/>
                      <a:pt x="1" y="4368"/>
                      <a:pt x="35" y="4368"/>
                    </a:cubicBezTo>
                    <a:cubicBezTo>
                      <a:pt x="74" y="4368"/>
                      <a:pt x="2558" y="5375"/>
                      <a:pt x="2558" y="5375"/>
                    </a:cubicBezTo>
                    <a:lnTo>
                      <a:pt x="2717" y="623"/>
                    </a:lnTo>
                    <a:lnTo>
                      <a:pt x="2083" y="181"/>
                    </a:lnTo>
                    <a:lnTo>
                      <a:pt x="1212"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75314" y="2412221"/>
                <a:ext cx="77806" cy="404659"/>
              </a:xfrm>
              <a:custGeom>
                <a:avLst/>
                <a:gdLst/>
                <a:ahLst/>
                <a:cxnLst/>
                <a:rect l="l" t="t" r="r" b="b"/>
                <a:pathLst>
                  <a:path w="702" h="3651" extrusionOk="0">
                    <a:moveTo>
                      <a:pt x="656" y="1"/>
                    </a:moveTo>
                    <a:lnTo>
                      <a:pt x="0" y="3639"/>
                    </a:lnTo>
                    <a:lnTo>
                      <a:pt x="45" y="3650"/>
                    </a:lnTo>
                    <a:lnTo>
                      <a:pt x="702" y="12"/>
                    </a:lnTo>
                    <a:lnTo>
                      <a:pt x="65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622917" y="2812998"/>
                <a:ext cx="282297" cy="177558"/>
              </a:xfrm>
              <a:custGeom>
                <a:avLst/>
                <a:gdLst/>
                <a:ahLst/>
                <a:cxnLst/>
                <a:rect l="l" t="t" r="r" b="b"/>
                <a:pathLst>
                  <a:path w="2547" h="1602" extrusionOk="0">
                    <a:moveTo>
                      <a:pt x="1409" y="0"/>
                    </a:moveTo>
                    <a:lnTo>
                      <a:pt x="0" y="555"/>
                    </a:lnTo>
                    <a:lnTo>
                      <a:pt x="17" y="594"/>
                    </a:lnTo>
                    <a:lnTo>
                      <a:pt x="1392" y="57"/>
                    </a:lnTo>
                    <a:lnTo>
                      <a:pt x="2512" y="1601"/>
                    </a:lnTo>
                    <a:lnTo>
                      <a:pt x="2546" y="1573"/>
                    </a:lnTo>
                    <a:lnTo>
                      <a:pt x="1409"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848022" y="2184014"/>
                <a:ext cx="165033" cy="288504"/>
              </a:xfrm>
              <a:custGeom>
                <a:avLst/>
                <a:gdLst/>
                <a:ahLst/>
                <a:cxnLst/>
                <a:rect l="l" t="t" r="r" b="b"/>
                <a:pathLst>
                  <a:path w="1489" h="2603" extrusionOk="0">
                    <a:moveTo>
                      <a:pt x="787" y="0"/>
                    </a:moveTo>
                    <a:lnTo>
                      <a:pt x="736" y="68"/>
                    </a:lnTo>
                    <a:cubicBezTo>
                      <a:pt x="736" y="68"/>
                      <a:pt x="215" y="798"/>
                      <a:pt x="0" y="1601"/>
                    </a:cubicBezTo>
                    <a:lnTo>
                      <a:pt x="46" y="1613"/>
                    </a:lnTo>
                    <a:cubicBezTo>
                      <a:pt x="153" y="1217"/>
                      <a:pt x="334" y="838"/>
                      <a:pt x="493" y="560"/>
                    </a:cubicBezTo>
                    <a:cubicBezTo>
                      <a:pt x="566" y="419"/>
                      <a:pt x="640" y="300"/>
                      <a:pt x="691" y="221"/>
                    </a:cubicBezTo>
                    <a:cubicBezTo>
                      <a:pt x="707" y="198"/>
                      <a:pt x="719" y="177"/>
                      <a:pt x="730" y="160"/>
                    </a:cubicBezTo>
                    <a:lnTo>
                      <a:pt x="730" y="160"/>
                    </a:lnTo>
                    <a:cubicBezTo>
                      <a:pt x="730" y="187"/>
                      <a:pt x="730" y="218"/>
                      <a:pt x="730" y="255"/>
                    </a:cubicBezTo>
                    <a:cubicBezTo>
                      <a:pt x="730" y="702"/>
                      <a:pt x="793" y="1930"/>
                      <a:pt x="1454" y="2603"/>
                    </a:cubicBezTo>
                    <a:lnTo>
                      <a:pt x="1488" y="2569"/>
                    </a:lnTo>
                    <a:cubicBezTo>
                      <a:pt x="843" y="1918"/>
                      <a:pt x="776" y="696"/>
                      <a:pt x="776" y="255"/>
                    </a:cubicBezTo>
                    <a:cubicBezTo>
                      <a:pt x="776" y="147"/>
                      <a:pt x="781" y="85"/>
                      <a:pt x="781" y="85"/>
                    </a:cubicBezTo>
                    <a:lnTo>
                      <a:pt x="787"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1213000" y="2213496"/>
                <a:ext cx="28928" cy="168802"/>
              </a:xfrm>
              <a:custGeom>
                <a:avLst/>
                <a:gdLst/>
                <a:ahLst/>
                <a:cxnLst/>
                <a:rect l="l" t="t" r="r" b="b"/>
                <a:pathLst>
                  <a:path w="261" h="1523" extrusionOk="0">
                    <a:moveTo>
                      <a:pt x="46" y="0"/>
                    </a:moveTo>
                    <a:lnTo>
                      <a:pt x="0" y="17"/>
                    </a:lnTo>
                    <a:cubicBezTo>
                      <a:pt x="0" y="17"/>
                      <a:pt x="6" y="28"/>
                      <a:pt x="12" y="40"/>
                    </a:cubicBezTo>
                    <a:cubicBezTo>
                      <a:pt x="51" y="147"/>
                      <a:pt x="215" y="611"/>
                      <a:pt x="215" y="1143"/>
                    </a:cubicBezTo>
                    <a:cubicBezTo>
                      <a:pt x="215" y="1262"/>
                      <a:pt x="210" y="1386"/>
                      <a:pt x="187" y="1511"/>
                    </a:cubicBezTo>
                    <a:lnTo>
                      <a:pt x="232" y="1522"/>
                    </a:lnTo>
                    <a:cubicBezTo>
                      <a:pt x="255" y="1392"/>
                      <a:pt x="261" y="1267"/>
                      <a:pt x="261" y="1143"/>
                    </a:cubicBezTo>
                    <a:cubicBezTo>
                      <a:pt x="261" y="526"/>
                      <a:pt x="46" y="0"/>
                      <a:pt x="46"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45"/>
            <p:cNvSpPr/>
            <p:nvPr/>
          </p:nvSpPr>
          <p:spPr>
            <a:xfrm>
              <a:off x="1214225" y="2946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1812500" y="12604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274900" y="10140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46"/>
          <p:cNvSpPr txBox="1">
            <a:spLocks noGrp="1"/>
          </p:cNvSpPr>
          <p:nvPr>
            <p:ph type="title"/>
          </p:nvPr>
        </p:nvSpPr>
        <p:spPr>
          <a:xfrm>
            <a:off x="4918021" y="1332388"/>
            <a:ext cx="3311700" cy="13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Radio Frequency Identification</a:t>
            </a:r>
            <a:endParaRPr/>
          </a:p>
        </p:txBody>
      </p:sp>
      <p:sp>
        <p:nvSpPr>
          <p:cNvPr id="961" name="Google Shape;961;p46"/>
          <p:cNvSpPr txBox="1">
            <a:spLocks noGrp="1"/>
          </p:cNvSpPr>
          <p:nvPr>
            <p:ph type="subTitle" idx="1"/>
          </p:nvPr>
        </p:nvSpPr>
        <p:spPr>
          <a:xfrm>
            <a:off x="4918020" y="3104488"/>
            <a:ext cx="2638500" cy="9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pic>
        <p:nvPicPr>
          <p:cNvPr id="962" name="Google Shape;962;p46"/>
          <p:cNvPicPr preferRelativeResize="0"/>
          <p:nvPr/>
        </p:nvPicPr>
        <p:blipFill rotWithShape="1">
          <a:blip r:embed="rId3">
            <a:alphaModFix/>
          </a:blip>
          <a:srcRect l="10152" r="10160"/>
          <a:stretch/>
        </p:blipFill>
        <p:spPr>
          <a:xfrm>
            <a:off x="914300" y="854868"/>
            <a:ext cx="3643500" cy="3433800"/>
          </a:xfrm>
          <a:prstGeom prst="round2SameRect">
            <a:avLst>
              <a:gd name="adj1" fmla="val 50000"/>
              <a:gd name="adj2" fmla="val 0"/>
            </a:avLst>
          </a:prstGeom>
          <a:noFill/>
          <a:ln>
            <a:noFill/>
          </a:ln>
        </p:spPr>
      </p:pic>
      <p:sp>
        <p:nvSpPr>
          <p:cNvPr id="963" name="Google Shape;963;p46"/>
          <p:cNvSpPr/>
          <p:nvPr/>
        </p:nvSpPr>
        <p:spPr>
          <a:xfrm>
            <a:off x="914279" y="854825"/>
            <a:ext cx="3643500" cy="3433800"/>
          </a:xfrm>
          <a:prstGeom prst="round2SameRect">
            <a:avLst>
              <a:gd name="adj1" fmla="val 50000"/>
              <a:gd name="adj2" fmla="val 0"/>
            </a:avLst>
          </a:prstGeom>
          <a:solidFill>
            <a:srgbClr val="3A60E5">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46"/>
          <p:cNvGrpSpPr/>
          <p:nvPr/>
        </p:nvGrpSpPr>
        <p:grpSpPr>
          <a:xfrm>
            <a:off x="1405367" y="4409636"/>
            <a:ext cx="304102" cy="458848"/>
            <a:chOff x="2131550" y="2253075"/>
            <a:chExt cx="93100" cy="140475"/>
          </a:xfrm>
        </p:grpSpPr>
        <p:sp>
          <p:nvSpPr>
            <p:cNvPr id="965" name="Google Shape;965;p4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7"/>
          <p:cNvSpPr txBox="1">
            <a:spLocks noGrp="1"/>
          </p:cNvSpPr>
          <p:nvPr>
            <p:ph type="title"/>
          </p:nvPr>
        </p:nvSpPr>
        <p:spPr>
          <a:xfrm>
            <a:off x="1737450" y="1371750"/>
            <a:ext cx="5669100" cy="24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grpSp>
        <p:nvGrpSpPr>
          <p:cNvPr id="974" name="Google Shape;974;p47"/>
          <p:cNvGrpSpPr/>
          <p:nvPr/>
        </p:nvGrpSpPr>
        <p:grpSpPr>
          <a:xfrm>
            <a:off x="7850217" y="690261"/>
            <a:ext cx="304102" cy="458848"/>
            <a:chOff x="2131550" y="2253075"/>
            <a:chExt cx="93100" cy="140475"/>
          </a:xfrm>
        </p:grpSpPr>
        <p:sp>
          <p:nvSpPr>
            <p:cNvPr id="975" name="Google Shape;975;p4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49"/>
          <p:cNvSpPr/>
          <p:nvPr/>
        </p:nvSpPr>
        <p:spPr>
          <a:xfrm>
            <a:off x="1423450" y="1547350"/>
            <a:ext cx="6297000" cy="723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6" name="Google Shape;1046;p49"/>
          <p:cNvGraphicFramePr/>
          <p:nvPr/>
        </p:nvGraphicFramePr>
        <p:xfrm>
          <a:off x="1423425" y="1575350"/>
          <a:ext cx="3000000" cy="3000000"/>
        </p:xfrm>
        <a:graphic>
          <a:graphicData uri="http://schemas.openxmlformats.org/drawingml/2006/table">
            <a:tbl>
              <a:tblPr>
                <a:noFill/>
                <a:tableStyleId>{9313BD9B-49FF-4598-B0D5-1C4F95FAEC3E}</a:tableStyleId>
              </a:tblPr>
              <a:tblGrid>
                <a:gridCol w="1574250">
                  <a:extLst>
                    <a:ext uri="{9D8B030D-6E8A-4147-A177-3AD203B41FA5}">
                      <a16:colId xmlns:a16="http://schemas.microsoft.com/office/drawing/2014/main" val="20000"/>
                    </a:ext>
                  </a:extLst>
                </a:gridCol>
                <a:gridCol w="1574250">
                  <a:extLst>
                    <a:ext uri="{9D8B030D-6E8A-4147-A177-3AD203B41FA5}">
                      <a16:colId xmlns:a16="http://schemas.microsoft.com/office/drawing/2014/main" val="20001"/>
                    </a:ext>
                  </a:extLst>
                </a:gridCol>
                <a:gridCol w="1574250">
                  <a:extLst>
                    <a:ext uri="{9D8B030D-6E8A-4147-A177-3AD203B41FA5}">
                      <a16:colId xmlns:a16="http://schemas.microsoft.com/office/drawing/2014/main" val="20002"/>
                    </a:ext>
                  </a:extLst>
                </a:gridCol>
                <a:gridCol w="1574250">
                  <a:extLst>
                    <a:ext uri="{9D8B030D-6E8A-4147-A177-3AD203B41FA5}">
                      <a16:colId xmlns:a16="http://schemas.microsoft.com/office/drawing/2014/main" val="20003"/>
                    </a:ext>
                  </a:extLst>
                </a:gridCol>
              </a:tblGrid>
              <a:tr h="669800">
                <a:tc>
                  <a:txBody>
                    <a:bodyPr/>
                    <a:lstStyle/>
                    <a:p>
                      <a:pPr marL="0" lvl="0" indent="0" algn="ctr" rtl="0">
                        <a:spcBef>
                          <a:spcPts val="0"/>
                        </a:spcBef>
                        <a:spcAft>
                          <a:spcPts val="0"/>
                        </a:spcAft>
                        <a:buNone/>
                      </a:pPr>
                      <a:endParaRPr sz="1600">
                        <a:solidFill>
                          <a:schemeClr val="accent1"/>
                        </a:solidFill>
                        <a:latin typeface="Carter One"/>
                        <a:ea typeface="Carter One"/>
                        <a:cs typeface="Carter One"/>
                        <a:sym typeface="Carter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rter One"/>
                          <a:ea typeface="Carter One"/>
                          <a:cs typeface="Carter One"/>
                          <a:sym typeface="Carter One"/>
                        </a:rPr>
                        <a:t>Air</a:t>
                      </a:r>
                      <a:endParaRPr sz="1600">
                        <a:solidFill>
                          <a:schemeClr val="lt1"/>
                        </a:solidFill>
                        <a:latin typeface="Carter One"/>
                        <a:ea typeface="Carter One"/>
                        <a:cs typeface="Carter One"/>
                        <a:sym typeface="Carter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rter One"/>
                          <a:ea typeface="Carter One"/>
                          <a:cs typeface="Carter One"/>
                          <a:sym typeface="Carter One"/>
                        </a:rPr>
                        <a:t>Ship</a:t>
                      </a:r>
                      <a:endParaRPr sz="1600">
                        <a:solidFill>
                          <a:schemeClr val="lt1"/>
                        </a:solidFill>
                        <a:latin typeface="Carter One"/>
                        <a:ea typeface="Carter One"/>
                        <a:cs typeface="Carter One"/>
                        <a:sym typeface="Carter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rter One"/>
                          <a:ea typeface="Carter One"/>
                          <a:cs typeface="Carter One"/>
                          <a:sym typeface="Carter One"/>
                        </a:rPr>
                        <a:t>Train</a:t>
                      </a:r>
                      <a:endParaRPr sz="1600">
                        <a:solidFill>
                          <a:schemeClr val="lt1"/>
                        </a:solidFill>
                        <a:latin typeface="Carter One"/>
                        <a:ea typeface="Carter One"/>
                        <a:cs typeface="Carter One"/>
                        <a:sym typeface="Carter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69800">
                <a:tc>
                  <a:txBody>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Mercury</a:t>
                      </a:r>
                      <a:endParaRPr sz="1900">
                        <a:solidFill>
                          <a:schemeClr val="accent1"/>
                        </a:solidFill>
                        <a:latin typeface="Carter One"/>
                        <a:ea typeface="Carter One"/>
                        <a:cs typeface="Carter One"/>
                        <a:sym typeface="Carter One"/>
                      </a:endParaRPr>
                    </a:p>
                  </a:txBody>
                  <a:tcPr marL="457200"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0.06</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0.38</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0.38</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69800">
                <a:tc>
                  <a:txBody>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Mars</a:t>
                      </a:r>
                      <a:endParaRPr sz="1900">
                        <a:solidFill>
                          <a:schemeClr val="accent1"/>
                        </a:solidFill>
                        <a:latin typeface="Carter One"/>
                        <a:ea typeface="Carter One"/>
                        <a:cs typeface="Carter One"/>
                        <a:sym typeface="Carter One"/>
                      </a:endParaRPr>
                    </a:p>
                  </a:txBody>
                  <a:tcPr marL="457200"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0.11</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0.53</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0.38</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69800">
                <a:tc>
                  <a:txBody>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Saturn</a:t>
                      </a:r>
                      <a:endParaRPr sz="1900">
                        <a:solidFill>
                          <a:schemeClr val="accent1"/>
                        </a:solidFill>
                        <a:latin typeface="Carter One"/>
                        <a:ea typeface="Carter One"/>
                        <a:cs typeface="Carter One"/>
                        <a:sym typeface="Carter One"/>
                      </a:endParaRPr>
                    </a:p>
                  </a:txBody>
                  <a:tcPr marL="457200"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95.2</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9.4</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Medium"/>
                          <a:ea typeface="Assistant Medium"/>
                          <a:cs typeface="Assistant Medium"/>
                          <a:sym typeface="Assistant Medium"/>
                        </a:rPr>
                        <a:t>1.16</a:t>
                      </a:r>
                      <a:endParaRPr>
                        <a:latin typeface="Assistant Medium"/>
                        <a:ea typeface="Assistant Medium"/>
                        <a:cs typeface="Assistant Medium"/>
                        <a:sym typeface="Assistant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7" name="Google Shape;1047;p4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Transportation options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50"/>
          <p:cNvSpPr txBox="1">
            <a:spLocks noGrp="1"/>
          </p:cNvSpPr>
          <p:nvPr>
            <p:ph type="title"/>
          </p:nvPr>
        </p:nvSpPr>
        <p:spPr>
          <a:xfrm>
            <a:off x="1315425" y="2648813"/>
            <a:ext cx="6514500" cy="14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498,300</a:t>
            </a:r>
            <a:endParaRPr/>
          </a:p>
        </p:txBody>
      </p:sp>
      <p:sp>
        <p:nvSpPr>
          <p:cNvPr id="1053" name="Google Shape;1053;p50"/>
          <p:cNvSpPr txBox="1">
            <a:spLocks noGrp="1"/>
          </p:cNvSpPr>
          <p:nvPr>
            <p:ph type="subTitle" idx="1"/>
          </p:nvPr>
        </p:nvSpPr>
        <p:spPr>
          <a:xfrm>
            <a:off x="1815538" y="4015300"/>
            <a:ext cx="55116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054" name="Google Shape;1054;p50"/>
          <p:cNvGrpSpPr/>
          <p:nvPr/>
        </p:nvGrpSpPr>
        <p:grpSpPr>
          <a:xfrm>
            <a:off x="3362217" y="587888"/>
            <a:ext cx="2419567" cy="1919710"/>
            <a:chOff x="3362217" y="740288"/>
            <a:chExt cx="2419567" cy="1919710"/>
          </a:xfrm>
        </p:grpSpPr>
        <p:sp>
          <p:nvSpPr>
            <p:cNvPr id="1055" name="Google Shape;1055;p50"/>
            <p:cNvSpPr/>
            <p:nvPr/>
          </p:nvSpPr>
          <p:spPr>
            <a:xfrm>
              <a:off x="3612150" y="740288"/>
              <a:ext cx="1919700" cy="1919700"/>
            </a:xfrm>
            <a:prstGeom prst="round2SameRect">
              <a:avLst>
                <a:gd name="adj1" fmla="val 50000"/>
                <a:gd name="adj2" fmla="val 0"/>
              </a:avLst>
            </a:pr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50"/>
            <p:cNvGrpSpPr/>
            <p:nvPr/>
          </p:nvGrpSpPr>
          <p:grpSpPr>
            <a:xfrm>
              <a:off x="3362217" y="1121387"/>
              <a:ext cx="2419567" cy="1538611"/>
              <a:chOff x="1544625" y="1689175"/>
              <a:chExt cx="4539525" cy="2886700"/>
            </a:xfrm>
          </p:grpSpPr>
          <p:sp>
            <p:nvSpPr>
              <p:cNvPr id="1057" name="Google Shape;1057;p50"/>
              <p:cNvSpPr/>
              <p:nvPr/>
            </p:nvSpPr>
            <p:spPr>
              <a:xfrm>
                <a:off x="2494500" y="3755675"/>
                <a:ext cx="2475600" cy="820200"/>
              </a:xfrm>
              <a:custGeom>
                <a:avLst/>
                <a:gdLst/>
                <a:ahLst/>
                <a:cxnLst/>
                <a:rect l="l" t="t" r="r" b="b"/>
                <a:pathLst>
                  <a:path w="99024" h="32808" extrusionOk="0">
                    <a:moveTo>
                      <a:pt x="70603" y="15966"/>
                    </a:moveTo>
                    <a:lnTo>
                      <a:pt x="70527" y="22707"/>
                    </a:lnTo>
                    <a:lnTo>
                      <a:pt x="59324" y="22783"/>
                    </a:lnTo>
                    <a:lnTo>
                      <a:pt x="59124" y="16141"/>
                    </a:lnTo>
                    <a:lnTo>
                      <a:pt x="70603" y="15966"/>
                    </a:lnTo>
                    <a:close/>
                    <a:moveTo>
                      <a:pt x="46592" y="16341"/>
                    </a:moveTo>
                    <a:lnTo>
                      <a:pt x="46693" y="22858"/>
                    </a:lnTo>
                    <a:lnTo>
                      <a:pt x="35289" y="22908"/>
                    </a:lnTo>
                    <a:lnTo>
                      <a:pt x="34913" y="16542"/>
                    </a:lnTo>
                    <a:lnTo>
                      <a:pt x="46592" y="16341"/>
                    </a:lnTo>
                    <a:close/>
                    <a:moveTo>
                      <a:pt x="52332" y="1"/>
                    </a:moveTo>
                    <a:lnTo>
                      <a:pt x="46442" y="9424"/>
                    </a:lnTo>
                    <a:lnTo>
                      <a:pt x="46492" y="11580"/>
                    </a:lnTo>
                    <a:lnTo>
                      <a:pt x="34612" y="11905"/>
                    </a:lnTo>
                    <a:lnTo>
                      <a:pt x="34412" y="8522"/>
                    </a:lnTo>
                    <a:lnTo>
                      <a:pt x="27545" y="51"/>
                    </a:lnTo>
                    <a:lnTo>
                      <a:pt x="25991" y="2732"/>
                    </a:lnTo>
                    <a:lnTo>
                      <a:pt x="21981" y="9625"/>
                    </a:lnTo>
                    <a:lnTo>
                      <a:pt x="22106" y="12231"/>
                    </a:lnTo>
                    <a:lnTo>
                      <a:pt x="226" y="12783"/>
                    </a:lnTo>
                    <a:lnTo>
                      <a:pt x="1" y="17093"/>
                    </a:lnTo>
                    <a:lnTo>
                      <a:pt x="22332" y="16742"/>
                    </a:lnTo>
                    <a:lnTo>
                      <a:pt x="22657" y="22983"/>
                    </a:lnTo>
                    <a:lnTo>
                      <a:pt x="878" y="23133"/>
                    </a:lnTo>
                    <a:lnTo>
                      <a:pt x="452" y="27419"/>
                    </a:lnTo>
                    <a:lnTo>
                      <a:pt x="22908" y="27519"/>
                    </a:lnTo>
                    <a:lnTo>
                      <a:pt x="23134" y="32106"/>
                    </a:lnTo>
                    <a:lnTo>
                      <a:pt x="23184" y="32808"/>
                    </a:lnTo>
                    <a:lnTo>
                      <a:pt x="35891" y="32808"/>
                    </a:lnTo>
                    <a:lnTo>
                      <a:pt x="35565" y="27570"/>
                    </a:lnTo>
                    <a:lnTo>
                      <a:pt x="46793" y="27595"/>
                    </a:lnTo>
                    <a:lnTo>
                      <a:pt x="46893" y="32808"/>
                    </a:lnTo>
                    <a:lnTo>
                      <a:pt x="59600" y="32808"/>
                    </a:lnTo>
                    <a:lnTo>
                      <a:pt x="59450" y="27645"/>
                    </a:lnTo>
                    <a:lnTo>
                      <a:pt x="70477" y="27695"/>
                    </a:lnTo>
                    <a:lnTo>
                      <a:pt x="70402" y="32808"/>
                    </a:lnTo>
                    <a:lnTo>
                      <a:pt x="83109" y="32808"/>
                    </a:lnTo>
                    <a:lnTo>
                      <a:pt x="83109" y="27745"/>
                    </a:lnTo>
                    <a:lnTo>
                      <a:pt x="98573" y="27795"/>
                    </a:lnTo>
                    <a:lnTo>
                      <a:pt x="99024" y="22532"/>
                    </a:lnTo>
                    <a:lnTo>
                      <a:pt x="83134" y="22632"/>
                    </a:lnTo>
                    <a:lnTo>
                      <a:pt x="83134" y="15740"/>
                    </a:lnTo>
                    <a:lnTo>
                      <a:pt x="98071" y="15514"/>
                    </a:lnTo>
                    <a:lnTo>
                      <a:pt x="98322" y="10226"/>
                    </a:lnTo>
                    <a:lnTo>
                      <a:pt x="83159" y="10627"/>
                    </a:lnTo>
                    <a:lnTo>
                      <a:pt x="83159" y="8898"/>
                    </a:lnTo>
                    <a:lnTo>
                      <a:pt x="76843" y="1"/>
                    </a:lnTo>
                    <a:lnTo>
                      <a:pt x="70678" y="9224"/>
                    </a:lnTo>
                    <a:lnTo>
                      <a:pt x="70653" y="10953"/>
                    </a:lnTo>
                    <a:lnTo>
                      <a:pt x="58998" y="11254"/>
                    </a:lnTo>
                    <a:lnTo>
                      <a:pt x="58923" y="8697"/>
                    </a:lnTo>
                    <a:lnTo>
                      <a:pt x="52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3497025" y="2329600"/>
                <a:ext cx="976200" cy="1391000"/>
              </a:xfrm>
              <a:custGeom>
                <a:avLst/>
                <a:gdLst/>
                <a:ahLst/>
                <a:cxnLst/>
                <a:rect l="l" t="t" r="r" b="b"/>
                <a:pathLst>
                  <a:path w="39048" h="55640" extrusionOk="0">
                    <a:moveTo>
                      <a:pt x="21629" y="1"/>
                    </a:moveTo>
                    <a:lnTo>
                      <a:pt x="6341" y="1078"/>
                    </a:lnTo>
                    <a:cubicBezTo>
                      <a:pt x="6341" y="1078"/>
                      <a:pt x="13634" y="3184"/>
                      <a:pt x="15990" y="3885"/>
                    </a:cubicBezTo>
                    <a:cubicBezTo>
                      <a:pt x="9399" y="18472"/>
                      <a:pt x="0" y="38698"/>
                      <a:pt x="12005" y="55640"/>
                    </a:cubicBezTo>
                    <a:cubicBezTo>
                      <a:pt x="31980" y="46693"/>
                      <a:pt x="39048" y="43184"/>
                      <a:pt x="39048" y="43184"/>
                    </a:cubicBezTo>
                    <a:lnTo>
                      <a:pt x="31529" y="22707"/>
                    </a:lnTo>
                    <a:lnTo>
                      <a:pt x="20226" y="30226"/>
                    </a:lnTo>
                    <a:lnTo>
                      <a:pt x="21629" y="1"/>
                    </a:lnTo>
                    <a:close/>
                  </a:path>
                </a:pathLst>
              </a:custGeom>
              <a:solidFill>
                <a:srgbClr val="AD6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4608550" y="3808925"/>
                <a:ext cx="846525" cy="766950"/>
              </a:xfrm>
              <a:custGeom>
                <a:avLst/>
                <a:gdLst/>
                <a:ahLst/>
                <a:cxnLst/>
                <a:rect l="l" t="t" r="r" b="b"/>
                <a:pathLst>
                  <a:path w="33861" h="30678" extrusionOk="0">
                    <a:moveTo>
                      <a:pt x="33860" y="1"/>
                    </a:moveTo>
                    <a:lnTo>
                      <a:pt x="9875" y="928"/>
                    </a:lnTo>
                    <a:lnTo>
                      <a:pt x="1" y="30678"/>
                    </a:lnTo>
                    <a:lnTo>
                      <a:pt x="23760" y="30678"/>
                    </a:lnTo>
                    <a:lnTo>
                      <a:pt x="33860"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5002025" y="3797025"/>
                <a:ext cx="1082125" cy="778850"/>
              </a:xfrm>
              <a:custGeom>
                <a:avLst/>
                <a:gdLst/>
                <a:ahLst/>
                <a:cxnLst/>
                <a:rect l="l" t="t" r="r" b="b"/>
                <a:pathLst>
                  <a:path w="43285" h="31154" extrusionOk="0">
                    <a:moveTo>
                      <a:pt x="38598" y="1"/>
                    </a:moveTo>
                    <a:lnTo>
                      <a:pt x="3309" y="226"/>
                    </a:lnTo>
                    <a:lnTo>
                      <a:pt x="1" y="31154"/>
                    </a:lnTo>
                    <a:lnTo>
                      <a:pt x="33410" y="31154"/>
                    </a:lnTo>
                    <a:cubicBezTo>
                      <a:pt x="43284" y="12808"/>
                      <a:pt x="38598" y="1"/>
                      <a:pt x="38598"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5307175" y="3946775"/>
                <a:ext cx="694275" cy="629100"/>
              </a:xfrm>
              <a:custGeom>
                <a:avLst/>
                <a:gdLst/>
                <a:ahLst/>
                <a:cxnLst/>
                <a:rect l="l" t="t" r="r" b="b"/>
                <a:pathLst>
                  <a:path w="27771" h="25164" extrusionOk="0">
                    <a:moveTo>
                      <a:pt x="27444" y="1"/>
                    </a:moveTo>
                    <a:lnTo>
                      <a:pt x="27444" y="1"/>
                    </a:lnTo>
                    <a:cubicBezTo>
                      <a:pt x="21730" y="1805"/>
                      <a:pt x="16291" y="4437"/>
                      <a:pt x="11605" y="8146"/>
                    </a:cubicBezTo>
                    <a:cubicBezTo>
                      <a:pt x="6266" y="12382"/>
                      <a:pt x="1981" y="18672"/>
                      <a:pt x="1" y="25164"/>
                    </a:cubicBezTo>
                    <a:lnTo>
                      <a:pt x="21204" y="25164"/>
                    </a:lnTo>
                    <a:cubicBezTo>
                      <a:pt x="26943" y="14512"/>
                      <a:pt x="27770" y="5339"/>
                      <a:pt x="2744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4155550" y="2414825"/>
                <a:ext cx="717450" cy="1094000"/>
              </a:xfrm>
              <a:custGeom>
                <a:avLst/>
                <a:gdLst/>
                <a:ahLst/>
                <a:cxnLst/>
                <a:rect l="l" t="t" r="r" b="b"/>
                <a:pathLst>
                  <a:path w="28698" h="43760" extrusionOk="0">
                    <a:moveTo>
                      <a:pt x="28697" y="0"/>
                    </a:moveTo>
                    <a:cubicBezTo>
                      <a:pt x="28697" y="0"/>
                      <a:pt x="23058" y="727"/>
                      <a:pt x="14110" y="8722"/>
                    </a:cubicBezTo>
                    <a:cubicBezTo>
                      <a:pt x="5163" y="16717"/>
                      <a:pt x="0" y="20953"/>
                      <a:pt x="0" y="20953"/>
                    </a:cubicBezTo>
                    <a:lnTo>
                      <a:pt x="12231" y="43760"/>
                    </a:lnTo>
                    <a:lnTo>
                      <a:pt x="25865" y="34812"/>
                    </a:lnTo>
                    <a:lnTo>
                      <a:pt x="28697" y="0"/>
                    </a:lnTo>
                    <a:close/>
                  </a:path>
                </a:pathLst>
              </a:custGeom>
              <a:solidFill>
                <a:srgbClr val="F67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4392375" y="2792000"/>
                <a:ext cx="449900" cy="716825"/>
              </a:xfrm>
              <a:custGeom>
                <a:avLst/>
                <a:gdLst/>
                <a:ahLst/>
                <a:cxnLst/>
                <a:rect l="l" t="t" r="r" b="b"/>
                <a:pathLst>
                  <a:path w="17996" h="28673" extrusionOk="0">
                    <a:moveTo>
                      <a:pt x="17996" y="1"/>
                    </a:moveTo>
                    <a:cubicBezTo>
                      <a:pt x="16342" y="126"/>
                      <a:pt x="14913" y="1229"/>
                      <a:pt x="13685" y="2357"/>
                    </a:cubicBezTo>
                    <a:cubicBezTo>
                      <a:pt x="7394" y="8071"/>
                      <a:pt x="2658" y="15465"/>
                      <a:pt x="1" y="23535"/>
                    </a:cubicBezTo>
                    <a:lnTo>
                      <a:pt x="2758" y="28673"/>
                    </a:lnTo>
                    <a:lnTo>
                      <a:pt x="16392" y="19725"/>
                    </a:lnTo>
                    <a:lnTo>
                      <a:pt x="17996" y="1"/>
                    </a:lnTo>
                    <a:close/>
                  </a:path>
                </a:pathLst>
              </a:custGeom>
              <a:solidFill>
                <a:srgbClr val="F67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4763950" y="2386725"/>
                <a:ext cx="1255650" cy="1521850"/>
              </a:xfrm>
              <a:custGeom>
                <a:avLst/>
                <a:gdLst/>
                <a:ahLst/>
                <a:cxnLst/>
                <a:rect l="l" t="t" r="r" b="b"/>
                <a:pathLst>
                  <a:path w="50226" h="60874" extrusionOk="0">
                    <a:moveTo>
                      <a:pt x="22701" y="1"/>
                    </a:moveTo>
                    <a:cubicBezTo>
                      <a:pt x="18627" y="1"/>
                      <a:pt x="14524" y="363"/>
                      <a:pt x="10501" y="548"/>
                    </a:cubicBezTo>
                    <a:cubicBezTo>
                      <a:pt x="2481" y="899"/>
                      <a:pt x="0" y="2427"/>
                      <a:pt x="0" y="3129"/>
                    </a:cubicBezTo>
                    <a:cubicBezTo>
                      <a:pt x="0" y="3179"/>
                      <a:pt x="1303" y="60874"/>
                      <a:pt x="1303" y="60874"/>
                    </a:cubicBezTo>
                    <a:lnTo>
                      <a:pt x="50226" y="59696"/>
                    </a:lnTo>
                    <a:cubicBezTo>
                      <a:pt x="50226" y="59696"/>
                      <a:pt x="43634" y="19721"/>
                      <a:pt x="41529" y="12177"/>
                    </a:cubicBezTo>
                    <a:cubicBezTo>
                      <a:pt x="39975" y="6713"/>
                      <a:pt x="37895" y="2152"/>
                      <a:pt x="31930" y="874"/>
                    </a:cubicBezTo>
                    <a:cubicBezTo>
                      <a:pt x="28903" y="212"/>
                      <a:pt x="25811" y="1"/>
                      <a:pt x="22701" y="1"/>
                    </a:cubicBezTo>
                    <a:close/>
                  </a:path>
                </a:pathLst>
              </a:custGeom>
              <a:solidFill>
                <a:srgbClr val="F67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4825975" y="1940500"/>
                <a:ext cx="500025" cy="747725"/>
              </a:xfrm>
              <a:custGeom>
                <a:avLst/>
                <a:gdLst/>
                <a:ahLst/>
                <a:cxnLst/>
                <a:rect l="l" t="t" r="r" b="b"/>
                <a:pathLst>
                  <a:path w="20001" h="29909" extrusionOk="0">
                    <a:moveTo>
                      <a:pt x="4537" y="1"/>
                    </a:moveTo>
                    <a:lnTo>
                      <a:pt x="0" y="1580"/>
                    </a:lnTo>
                    <a:lnTo>
                      <a:pt x="5890" y="29099"/>
                    </a:lnTo>
                    <a:cubicBezTo>
                      <a:pt x="5890" y="29099"/>
                      <a:pt x="7105" y="29909"/>
                      <a:pt x="8969" y="29909"/>
                    </a:cubicBezTo>
                    <a:cubicBezTo>
                      <a:pt x="11810" y="29909"/>
                      <a:pt x="16156" y="28026"/>
                      <a:pt x="20000" y="18522"/>
                    </a:cubicBezTo>
                    <a:lnTo>
                      <a:pt x="4537" y="1"/>
                    </a:ln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4606675" y="1830850"/>
                <a:ext cx="379725" cy="281075"/>
              </a:xfrm>
              <a:custGeom>
                <a:avLst/>
                <a:gdLst/>
                <a:ahLst/>
                <a:cxnLst/>
                <a:rect l="l" t="t" r="r" b="b"/>
                <a:pathLst>
                  <a:path w="15189" h="11243" extrusionOk="0">
                    <a:moveTo>
                      <a:pt x="5314" y="1"/>
                    </a:moveTo>
                    <a:cubicBezTo>
                      <a:pt x="5314" y="1"/>
                      <a:pt x="0" y="5013"/>
                      <a:pt x="3434" y="9249"/>
                    </a:cubicBezTo>
                    <a:cubicBezTo>
                      <a:pt x="4532" y="10593"/>
                      <a:pt x="5864" y="11243"/>
                      <a:pt x="7251" y="11243"/>
                    </a:cubicBezTo>
                    <a:cubicBezTo>
                      <a:pt x="10236" y="11243"/>
                      <a:pt x="13477" y="8235"/>
                      <a:pt x="15188" y="2657"/>
                    </a:cubicBezTo>
                    <a:lnTo>
                      <a:pt x="5314" y="1"/>
                    </a:ln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4822200" y="1870325"/>
                <a:ext cx="196150" cy="156675"/>
              </a:xfrm>
              <a:custGeom>
                <a:avLst/>
                <a:gdLst/>
                <a:ahLst/>
                <a:cxnLst/>
                <a:rect l="l" t="t" r="r" b="b"/>
                <a:pathLst>
                  <a:path w="7846" h="6267" extrusionOk="0">
                    <a:moveTo>
                      <a:pt x="1" y="1"/>
                    </a:moveTo>
                    <a:lnTo>
                      <a:pt x="1" y="1"/>
                    </a:lnTo>
                    <a:cubicBezTo>
                      <a:pt x="1" y="1"/>
                      <a:pt x="1404" y="5164"/>
                      <a:pt x="3435" y="6266"/>
                    </a:cubicBezTo>
                    <a:cubicBezTo>
                      <a:pt x="7670" y="5013"/>
                      <a:pt x="7846" y="1730"/>
                      <a:pt x="7846" y="1730"/>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4433750" y="1711475"/>
                <a:ext cx="642875" cy="229050"/>
              </a:xfrm>
              <a:custGeom>
                <a:avLst/>
                <a:gdLst/>
                <a:ahLst/>
                <a:cxnLst/>
                <a:rect l="l" t="t" r="r" b="b"/>
                <a:pathLst>
                  <a:path w="25715" h="9162" extrusionOk="0">
                    <a:moveTo>
                      <a:pt x="18512" y="0"/>
                    </a:moveTo>
                    <a:cubicBezTo>
                      <a:pt x="14230" y="0"/>
                      <a:pt x="10827" y="4926"/>
                      <a:pt x="10827" y="4926"/>
                    </a:cubicBezTo>
                    <a:cubicBezTo>
                      <a:pt x="10827" y="4926"/>
                      <a:pt x="5243" y="3729"/>
                      <a:pt x="1942" y="3729"/>
                    </a:cubicBezTo>
                    <a:cubicBezTo>
                      <a:pt x="1105" y="3729"/>
                      <a:pt x="415" y="3806"/>
                      <a:pt x="0" y="3999"/>
                    </a:cubicBezTo>
                    <a:lnTo>
                      <a:pt x="23208" y="9162"/>
                    </a:lnTo>
                    <a:cubicBezTo>
                      <a:pt x="23208" y="9162"/>
                      <a:pt x="25714" y="2420"/>
                      <a:pt x="20552" y="390"/>
                    </a:cubicBezTo>
                    <a:cubicBezTo>
                      <a:pt x="19857" y="118"/>
                      <a:pt x="19174" y="0"/>
                      <a:pt x="1851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4908050" y="1935450"/>
                <a:ext cx="137050" cy="103350"/>
              </a:xfrm>
              <a:custGeom>
                <a:avLst/>
                <a:gdLst/>
                <a:ahLst/>
                <a:cxnLst/>
                <a:rect l="l" t="t" r="r" b="b"/>
                <a:pathLst>
                  <a:path w="5482" h="4134" extrusionOk="0">
                    <a:moveTo>
                      <a:pt x="2419" y="1"/>
                    </a:moveTo>
                    <a:cubicBezTo>
                      <a:pt x="2042" y="1"/>
                      <a:pt x="1646" y="65"/>
                      <a:pt x="1254" y="203"/>
                    </a:cubicBezTo>
                    <a:lnTo>
                      <a:pt x="1" y="3661"/>
                    </a:lnTo>
                    <a:cubicBezTo>
                      <a:pt x="1" y="3661"/>
                      <a:pt x="693" y="4134"/>
                      <a:pt x="1641" y="4134"/>
                    </a:cubicBezTo>
                    <a:cubicBezTo>
                      <a:pt x="2327" y="4134"/>
                      <a:pt x="3147" y="3887"/>
                      <a:pt x="3935" y="3035"/>
                    </a:cubicBezTo>
                    <a:cubicBezTo>
                      <a:pt x="5481" y="1365"/>
                      <a:pt x="4163" y="1"/>
                      <a:pt x="2419" y="1"/>
                    </a:cubicBez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773325" y="3003175"/>
                <a:ext cx="1829000" cy="999400"/>
              </a:xfrm>
              <a:custGeom>
                <a:avLst/>
                <a:gdLst/>
                <a:ahLst/>
                <a:cxnLst/>
                <a:rect l="l" t="t" r="r" b="b"/>
                <a:pathLst>
                  <a:path w="73160" h="39976" extrusionOk="0">
                    <a:moveTo>
                      <a:pt x="55515" y="0"/>
                    </a:moveTo>
                    <a:lnTo>
                      <a:pt x="45866" y="18572"/>
                    </a:lnTo>
                    <a:lnTo>
                      <a:pt x="13635" y="6115"/>
                    </a:lnTo>
                    <a:lnTo>
                      <a:pt x="12457" y="1404"/>
                    </a:lnTo>
                    <a:lnTo>
                      <a:pt x="10352" y="5890"/>
                    </a:lnTo>
                    <a:cubicBezTo>
                      <a:pt x="10352" y="5890"/>
                      <a:pt x="1" y="6817"/>
                      <a:pt x="477" y="7770"/>
                    </a:cubicBezTo>
                    <a:lnTo>
                      <a:pt x="7294" y="7995"/>
                    </a:lnTo>
                    <a:cubicBezTo>
                      <a:pt x="7294" y="7995"/>
                      <a:pt x="953" y="9173"/>
                      <a:pt x="477" y="9875"/>
                    </a:cubicBezTo>
                    <a:lnTo>
                      <a:pt x="6818" y="10100"/>
                    </a:lnTo>
                    <a:lnTo>
                      <a:pt x="1179" y="12005"/>
                    </a:lnTo>
                    <a:lnTo>
                      <a:pt x="10352" y="11755"/>
                    </a:lnTo>
                    <a:cubicBezTo>
                      <a:pt x="10352" y="11755"/>
                      <a:pt x="40452" y="39975"/>
                      <a:pt x="49876" y="39975"/>
                    </a:cubicBezTo>
                    <a:cubicBezTo>
                      <a:pt x="59274" y="39975"/>
                      <a:pt x="73159" y="10577"/>
                      <a:pt x="73159" y="10577"/>
                    </a:cubicBezTo>
                    <a:lnTo>
                      <a:pt x="55515" y="0"/>
                    </a:ln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3335350" y="1768825"/>
                <a:ext cx="613450" cy="482475"/>
              </a:xfrm>
              <a:custGeom>
                <a:avLst/>
                <a:gdLst/>
                <a:ahLst/>
                <a:cxnLst/>
                <a:rect l="l" t="t" r="r" b="b"/>
                <a:pathLst>
                  <a:path w="24538" h="19299" extrusionOk="0">
                    <a:moveTo>
                      <a:pt x="24537" y="0"/>
                    </a:moveTo>
                    <a:lnTo>
                      <a:pt x="1" y="101"/>
                    </a:lnTo>
                    <a:lnTo>
                      <a:pt x="2257" y="19299"/>
                    </a:lnTo>
                    <a:cubicBezTo>
                      <a:pt x="11254" y="15063"/>
                      <a:pt x="19074" y="8321"/>
                      <a:pt x="24537" y="0"/>
                    </a:cubicBezTo>
                    <a:close/>
                  </a:path>
                </a:pathLst>
              </a:custGeom>
              <a:solidFill>
                <a:srgbClr val="F5C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2297125" y="3944275"/>
                <a:ext cx="647275" cy="629100"/>
              </a:xfrm>
              <a:custGeom>
                <a:avLst/>
                <a:gdLst/>
                <a:ahLst/>
                <a:cxnLst/>
                <a:rect l="l" t="t" r="r" b="b"/>
                <a:pathLst>
                  <a:path w="25891" h="25164" extrusionOk="0">
                    <a:moveTo>
                      <a:pt x="16467" y="0"/>
                    </a:moveTo>
                    <a:lnTo>
                      <a:pt x="2131" y="702"/>
                    </a:lnTo>
                    <a:lnTo>
                      <a:pt x="1" y="25163"/>
                    </a:lnTo>
                    <a:lnTo>
                      <a:pt x="25891" y="25163"/>
                    </a:lnTo>
                    <a:cubicBezTo>
                      <a:pt x="25891" y="25163"/>
                      <a:pt x="16467" y="928"/>
                      <a:pt x="16467"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1544625" y="3885375"/>
                <a:ext cx="1129100" cy="688000"/>
              </a:xfrm>
              <a:custGeom>
                <a:avLst/>
                <a:gdLst/>
                <a:ahLst/>
                <a:cxnLst/>
                <a:rect l="l" t="t" r="r" b="b"/>
                <a:pathLst>
                  <a:path w="45164" h="27520" extrusionOk="0">
                    <a:moveTo>
                      <a:pt x="5890" y="1"/>
                    </a:moveTo>
                    <a:cubicBezTo>
                      <a:pt x="5890" y="1"/>
                      <a:pt x="1" y="7294"/>
                      <a:pt x="8472" y="27519"/>
                    </a:cubicBezTo>
                    <a:lnTo>
                      <a:pt x="43284" y="27519"/>
                    </a:lnTo>
                    <a:lnTo>
                      <a:pt x="45164" y="4687"/>
                    </a:lnTo>
                    <a:lnTo>
                      <a:pt x="5890" y="1"/>
                    </a:lnTo>
                    <a:close/>
                  </a:path>
                </a:pathLst>
              </a:custGeom>
              <a:solidFill>
                <a:srgbClr val="F67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1632350" y="4018825"/>
                <a:ext cx="615300" cy="554550"/>
              </a:xfrm>
              <a:custGeom>
                <a:avLst/>
                <a:gdLst/>
                <a:ahLst/>
                <a:cxnLst/>
                <a:rect l="l" t="t" r="r" b="b"/>
                <a:pathLst>
                  <a:path w="24612" h="22182" extrusionOk="0">
                    <a:moveTo>
                      <a:pt x="577" y="1"/>
                    </a:moveTo>
                    <a:lnTo>
                      <a:pt x="577" y="1"/>
                    </a:lnTo>
                    <a:cubicBezTo>
                      <a:pt x="0" y="4287"/>
                      <a:pt x="451" y="11379"/>
                      <a:pt x="4963" y="22181"/>
                    </a:cubicBezTo>
                    <a:lnTo>
                      <a:pt x="24612" y="22181"/>
                    </a:lnTo>
                    <a:cubicBezTo>
                      <a:pt x="23334" y="16116"/>
                      <a:pt x="20025" y="10502"/>
                      <a:pt x="15314" y="6492"/>
                    </a:cubicBezTo>
                    <a:cubicBezTo>
                      <a:pt x="11153" y="2958"/>
                      <a:pt x="5965" y="703"/>
                      <a:pt x="577" y="1"/>
                    </a:cubicBezTo>
                    <a:close/>
                  </a:path>
                </a:pathLst>
              </a:custGeom>
              <a:solidFill>
                <a:srgbClr val="F67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2580975" y="2287075"/>
                <a:ext cx="1180475" cy="1421625"/>
              </a:xfrm>
              <a:custGeom>
                <a:avLst/>
                <a:gdLst/>
                <a:ahLst/>
                <a:cxnLst/>
                <a:rect l="l" t="t" r="r" b="b"/>
                <a:pathLst>
                  <a:path w="47219" h="56865" extrusionOk="0">
                    <a:moveTo>
                      <a:pt x="31280" y="1"/>
                    </a:moveTo>
                    <a:cubicBezTo>
                      <a:pt x="31192" y="1"/>
                      <a:pt x="31130" y="46"/>
                      <a:pt x="31103" y="148"/>
                    </a:cubicBezTo>
                    <a:cubicBezTo>
                      <a:pt x="30878" y="1075"/>
                      <a:pt x="34437" y="6238"/>
                      <a:pt x="34437" y="6238"/>
                    </a:cubicBezTo>
                    <a:lnTo>
                      <a:pt x="26993" y="35937"/>
                    </a:lnTo>
                    <a:lnTo>
                      <a:pt x="10752" y="19045"/>
                    </a:lnTo>
                    <a:lnTo>
                      <a:pt x="0" y="39546"/>
                    </a:lnTo>
                    <a:cubicBezTo>
                      <a:pt x="0" y="39546"/>
                      <a:pt x="9073" y="45687"/>
                      <a:pt x="31454" y="56865"/>
                    </a:cubicBezTo>
                    <a:cubicBezTo>
                      <a:pt x="47219" y="50524"/>
                      <a:pt x="40076" y="6915"/>
                      <a:pt x="40076" y="6915"/>
                    </a:cubicBezTo>
                    <a:cubicBezTo>
                      <a:pt x="40076" y="6915"/>
                      <a:pt x="45815" y="2529"/>
                      <a:pt x="45339" y="2303"/>
                    </a:cubicBezTo>
                    <a:cubicBezTo>
                      <a:pt x="45291" y="2278"/>
                      <a:pt x="45146" y="2267"/>
                      <a:pt x="44924" y="2267"/>
                    </a:cubicBezTo>
                    <a:cubicBezTo>
                      <a:pt x="42925" y="2267"/>
                      <a:pt x="34662" y="3180"/>
                      <a:pt x="34662" y="3180"/>
                    </a:cubicBezTo>
                    <a:cubicBezTo>
                      <a:pt x="34662" y="3180"/>
                      <a:pt x="32022" y="1"/>
                      <a:pt x="31280" y="1"/>
                    </a:cubicBez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2510175" y="2663575"/>
                <a:ext cx="669200" cy="840250"/>
              </a:xfrm>
              <a:custGeom>
                <a:avLst/>
                <a:gdLst/>
                <a:ahLst/>
                <a:cxnLst/>
                <a:rect l="l" t="t" r="r" b="b"/>
                <a:pathLst>
                  <a:path w="26768" h="33610" extrusionOk="0">
                    <a:moveTo>
                      <a:pt x="12356" y="0"/>
                    </a:moveTo>
                    <a:lnTo>
                      <a:pt x="0" y="24988"/>
                    </a:lnTo>
                    <a:lnTo>
                      <a:pt x="15339" y="33609"/>
                    </a:lnTo>
                    <a:lnTo>
                      <a:pt x="26767" y="14762"/>
                    </a:lnTo>
                    <a:lnTo>
                      <a:pt x="12356" y="0"/>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1579700" y="2507025"/>
                <a:ext cx="1258825" cy="1561100"/>
              </a:xfrm>
              <a:custGeom>
                <a:avLst/>
                <a:gdLst/>
                <a:ahLst/>
                <a:cxnLst/>
                <a:rect l="l" t="t" r="r" b="b"/>
                <a:pathLst>
                  <a:path w="50353" h="62444" extrusionOk="0">
                    <a:moveTo>
                      <a:pt x="30927" y="0"/>
                    </a:moveTo>
                    <a:cubicBezTo>
                      <a:pt x="20448" y="0"/>
                      <a:pt x="16943" y="7139"/>
                      <a:pt x="16943" y="7139"/>
                    </a:cubicBezTo>
                    <a:cubicBezTo>
                      <a:pt x="10828" y="13505"/>
                      <a:pt x="9650" y="19144"/>
                      <a:pt x="1" y="53957"/>
                    </a:cubicBezTo>
                    <a:cubicBezTo>
                      <a:pt x="9538" y="60992"/>
                      <a:pt x="24096" y="62443"/>
                      <a:pt x="34490" y="62443"/>
                    </a:cubicBezTo>
                    <a:cubicBezTo>
                      <a:pt x="41796" y="62443"/>
                      <a:pt x="47044" y="61726"/>
                      <a:pt x="47044" y="61726"/>
                    </a:cubicBezTo>
                    <a:lnTo>
                      <a:pt x="50352" y="7615"/>
                    </a:lnTo>
                    <a:cubicBezTo>
                      <a:pt x="50352" y="7615"/>
                      <a:pt x="49876" y="5736"/>
                      <a:pt x="43284" y="2678"/>
                    </a:cubicBezTo>
                    <a:cubicBezTo>
                      <a:pt x="38371" y="736"/>
                      <a:pt x="34289" y="0"/>
                      <a:pt x="30927"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3720700" y="2538250"/>
                <a:ext cx="370325" cy="370950"/>
              </a:xfrm>
              <a:custGeom>
                <a:avLst/>
                <a:gdLst/>
                <a:ahLst/>
                <a:cxnLst/>
                <a:rect l="l" t="t" r="r" b="b"/>
                <a:pathLst>
                  <a:path w="14813" h="14838" extrusionOk="0">
                    <a:moveTo>
                      <a:pt x="3760" y="1"/>
                    </a:moveTo>
                    <a:cubicBezTo>
                      <a:pt x="1279" y="5539"/>
                      <a:pt x="1" y="14838"/>
                      <a:pt x="1" y="14838"/>
                    </a:cubicBezTo>
                    <a:lnTo>
                      <a:pt x="10452" y="6943"/>
                    </a:lnTo>
                    <a:lnTo>
                      <a:pt x="14813" y="477"/>
                    </a:lnTo>
                    <a:lnTo>
                      <a:pt x="37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3720700" y="2560175"/>
                <a:ext cx="422950" cy="431100"/>
              </a:xfrm>
              <a:custGeom>
                <a:avLst/>
                <a:gdLst/>
                <a:ahLst/>
                <a:cxnLst/>
                <a:rect l="l" t="t" r="r" b="b"/>
                <a:pathLst>
                  <a:path w="16918" h="17244" extrusionOk="0">
                    <a:moveTo>
                      <a:pt x="5489" y="1"/>
                    </a:moveTo>
                    <a:cubicBezTo>
                      <a:pt x="2507" y="2181"/>
                      <a:pt x="1" y="13961"/>
                      <a:pt x="1" y="13961"/>
                    </a:cubicBezTo>
                    <a:lnTo>
                      <a:pt x="7369" y="17244"/>
                    </a:lnTo>
                    <a:cubicBezTo>
                      <a:pt x="10502" y="8472"/>
                      <a:pt x="16918" y="928"/>
                      <a:pt x="16918" y="928"/>
                    </a:cubicBezTo>
                    <a:lnTo>
                      <a:pt x="5489"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3794000" y="2729975"/>
                <a:ext cx="161700" cy="149775"/>
              </a:xfrm>
              <a:custGeom>
                <a:avLst/>
                <a:gdLst/>
                <a:ahLst/>
                <a:cxnLst/>
                <a:rect l="l" t="t" r="r" b="b"/>
                <a:pathLst>
                  <a:path w="6468" h="5991" extrusionOk="0">
                    <a:moveTo>
                      <a:pt x="3234" y="1"/>
                    </a:moveTo>
                    <a:cubicBezTo>
                      <a:pt x="1455" y="1"/>
                      <a:pt x="1" y="1329"/>
                      <a:pt x="1" y="2983"/>
                    </a:cubicBezTo>
                    <a:cubicBezTo>
                      <a:pt x="1" y="4637"/>
                      <a:pt x="1455" y="5991"/>
                      <a:pt x="3234" y="5991"/>
                    </a:cubicBezTo>
                    <a:cubicBezTo>
                      <a:pt x="5013" y="5991"/>
                      <a:pt x="6467" y="4637"/>
                      <a:pt x="6467" y="2983"/>
                    </a:cubicBezTo>
                    <a:cubicBezTo>
                      <a:pt x="6467" y="1329"/>
                      <a:pt x="5013" y="1"/>
                      <a:pt x="3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3815325" y="2766950"/>
                <a:ext cx="128450" cy="75200"/>
              </a:xfrm>
              <a:custGeom>
                <a:avLst/>
                <a:gdLst/>
                <a:ahLst/>
                <a:cxnLst/>
                <a:rect l="l" t="t" r="r" b="b"/>
                <a:pathLst>
                  <a:path w="5138" h="3008" extrusionOk="0">
                    <a:moveTo>
                      <a:pt x="3359" y="1015"/>
                    </a:moveTo>
                    <a:cubicBezTo>
                      <a:pt x="3392" y="1015"/>
                      <a:pt x="3425" y="1020"/>
                      <a:pt x="3459" y="1028"/>
                    </a:cubicBezTo>
                    <a:cubicBezTo>
                      <a:pt x="3709" y="1078"/>
                      <a:pt x="3860" y="1203"/>
                      <a:pt x="3910" y="1454"/>
                    </a:cubicBezTo>
                    <a:lnTo>
                      <a:pt x="2957" y="1304"/>
                    </a:lnTo>
                    <a:cubicBezTo>
                      <a:pt x="3062" y="1116"/>
                      <a:pt x="3200" y="1015"/>
                      <a:pt x="3359" y="1015"/>
                    </a:cubicBezTo>
                    <a:close/>
                    <a:moveTo>
                      <a:pt x="1153" y="1454"/>
                    </a:moveTo>
                    <a:lnTo>
                      <a:pt x="2005" y="1604"/>
                    </a:lnTo>
                    <a:cubicBezTo>
                      <a:pt x="1905" y="1765"/>
                      <a:pt x="1772" y="1845"/>
                      <a:pt x="1621" y="1845"/>
                    </a:cubicBezTo>
                    <a:cubicBezTo>
                      <a:pt x="1583" y="1845"/>
                      <a:pt x="1544" y="1840"/>
                      <a:pt x="1504" y="1830"/>
                    </a:cubicBezTo>
                    <a:cubicBezTo>
                      <a:pt x="1303" y="1805"/>
                      <a:pt x="1178" y="1680"/>
                      <a:pt x="1153" y="1454"/>
                    </a:cubicBezTo>
                    <a:close/>
                    <a:moveTo>
                      <a:pt x="1003" y="0"/>
                    </a:moveTo>
                    <a:cubicBezTo>
                      <a:pt x="827" y="276"/>
                      <a:pt x="702" y="577"/>
                      <a:pt x="627" y="903"/>
                    </a:cubicBezTo>
                    <a:lnTo>
                      <a:pt x="75" y="828"/>
                    </a:lnTo>
                    <a:lnTo>
                      <a:pt x="0" y="1279"/>
                    </a:lnTo>
                    <a:lnTo>
                      <a:pt x="551" y="1354"/>
                    </a:lnTo>
                    <a:cubicBezTo>
                      <a:pt x="551" y="1680"/>
                      <a:pt x="627" y="1955"/>
                      <a:pt x="802" y="2181"/>
                    </a:cubicBezTo>
                    <a:cubicBezTo>
                      <a:pt x="952" y="2406"/>
                      <a:pt x="1178" y="2557"/>
                      <a:pt x="1479" y="2607"/>
                    </a:cubicBezTo>
                    <a:cubicBezTo>
                      <a:pt x="1551" y="2617"/>
                      <a:pt x="1620" y="2623"/>
                      <a:pt x="1684" y="2623"/>
                    </a:cubicBezTo>
                    <a:cubicBezTo>
                      <a:pt x="1774" y="2623"/>
                      <a:pt x="1856" y="2611"/>
                      <a:pt x="1930" y="2582"/>
                    </a:cubicBezTo>
                    <a:cubicBezTo>
                      <a:pt x="2080" y="2557"/>
                      <a:pt x="2206" y="2482"/>
                      <a:pt x="2331" y="2356"/>
                    </a:cubicBezTo>
                    <a:cubicBezTo>
                      <a:pt x="2456" y="2231"/>
                      <a:pt x="2607" y="2031"/>
                      <a:pt x="2732" y="1730"/>
                    </a:cubicBezTo>
                    <a:lnTo>
                      <a:pt x="3860" y="1905"/>
                    </a:lnTo>
                    <a:cubicBezTo>
                      <a:pt x="3860" y="2031"/>
                      <a:pt x="3810" y="2131"/>
                      <a:pt x="3785" y="2181"/>
                    </a:cubicBezTo>
                    <a:cubicBezTo>
                      <a:pt x="3759" y="2256"/>
                      <a:pt x="3709" y="2281"/>
                      <a:pt x="3684" y="2306"/>
                    </a:cubicBezTo>
                    <a:lnTo>
                      <a:pt x="3559" y="2306"/>
                    </a:lnTo>
                    <a:lnTo>
                      <a:pt x="3208" y="2256"/>
                    </a:lnTo>
                    <a:lnTo>
                      <a:pt x="3158" y="2858"/>
                    </a:lnTo>
                    <a:lnTo>
                      <a:pt x="4060" y="3008"/>
                    </a:lnTo>
                    <a:cubicBezTo>
                      <a:pt x="4236" y="2707"/>
                      <a:pt x="4386" y="2381"/>
                      <a:pt x="4461" y="2005"/>
                    </a:cubicBezTo>
                    <a:lnTo>
                      <a:pt x="5063" y="2106"/>
                    </a:lnTo>
                    <a:lnTo>
                      <a:pt x="5138" y="1655"/>
                    </a:lnTo>
                    <a:lnTo>
                      <a:pt x="4511" y="1554"/>
                    </a:lnTo>
                    <a:cubicBezTo>
                      <a:pt x="4511" y="1203"/>
                      <a:pt x="4436" y="928"/>
                      <a:pt x="4261" y="702"/>
                    </a:cubicBezTo>
                    <a:cubicBezTo>
                      <a:pt x="4110" y="477"/>
                      <a:pt x="3860" y="326"/>
                      <a:pt x="3534" y="276"/>
                    </a:cubicBezTo>
                    <a:cubicBezTo>
                      <a:pt x="3446" y="257"/>
                      <a:pt x="3365" y="248"/>
                      <a:pt x="3288" y="248"/>
                    </a:cubicBezTo>
                    <a:cubicBezTo>
                      <a:pt x="3059" y="248"/>
                      <a:pt x="2876" y="333"/>
                      <a:pt x="2707" y="502"/>
                    </a:cubicBezTo>
                    <a:cubicBezTo>
                      <a:pt x="2556" y="652"/>
                      <a:pt x="2381" y="878"/>
                      <a:pt x="2256" y="1178"/>
                    </a:cubicBezTo>
                    <a:lnTo>
                      <a:pt x="1178" y="1003"/>
                    </a:lnTo>
                    <a:cubicBezTo>
                      <a:pt x="1203" y="928"/>
                      <a:pt x="1228" y="878"/>
                      <a:pt x="1253" y="802"/>
                    </a:cubicBezTo>
                    <a:cubicBezTo>
                      <a:pt x="1278" y="752"/>
                      <a:pt x="1303" y="702"/>
                      <a:pt x="1353" y="702"/>
                    </a:cubicBezTo>
                    <a:cubicBezTo>
                      <a:pt x="1366" y="690"/>
                      <a:pt x="1378" y="683"/>
                      <a:pt x="1397" y="683"/>
                    </a:cubicBezTo>
                    <a:cubicBezTo>
                      <a:pt x="1416" y="683"/>
                      <a:pt x="1441" y="690"/>
                      <a:pt x="1479" y="702"/>
                    </a:cubicBezTo>
                    <a:lnTo>
                      <a:pt x="1805" y="752"/>
                    </a:lnTo>
                    <a:lnTo>
                      <a:pt x="1855" y="151"/>
                    </a:lnTo>
                    <a:lnTo>
                      <a:pt x="10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918050" y="1983675"/>
                <a:ext cx="657300" cy="562825"/>
              </a:xfrm>
              <a:custGeom>
                <a:avLst/>
                <a:gdLst/>
                <a:ahLst/>
                <a:cxnLst/>
                <a:rect l="l" t="t" r="r" b="b"/>
                <a:pathLst>
                  <a:path w="26292" h="22513" extrusionOk="0">
                    <a:moveTo>
                      <a:pt x="16439" y="0"/>
                    </a:moveTo>
                    <a:cubicBezTo>
                      <a:pt x="15391" y="0"/>
                      <a:pt x="14218" y="84"/>
                      <a:pt x="12908" y="279"/>
                    </a:cubicBezTo>
                    <a:cubicBezTo>
                      <a:pt x="3109" y="1757"/>
                      <a:pt x="1" y="18199"/>
                      <a:pt x="5715" y="20805"/>
                    </a:cubicBezTo>
                    <a:cubicBezTo>
                      <a:pt x="8747" y="22188"/>
                      <a:pt x="10770" y="22513"/>
                      <a:pt x="12001" y="22513"/>
                    </a:cubicBezTo>
                    <a:cubicBezTo>
                      <a:pt x="13091" y="22513"/>
                      <a:pt x="13560" y="22259"/>
                      <a:pt x="13560" y="22259"/>
                    </a:cubicBezTo>
                    <a:lnTo>
                      <a:pt x="26292" y="5015"/>
                    </a:lnTo>
                    <a:lnTo>
                      <a:pt x="24838" y="3537"/>
                    </a:lnTo>
                    <a:cubicBezTo>
                      <a:pt x="24838" y="3537"/>
                      <a:pt x="23239" y="0"/>
                      <a:pt x="16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2140500" y="2030100"/>
                <a:ext cx="517575" cy="756225"/>
              </a:xfrm>
              <a:custGeom>
                <a:avLst/>
                <a:gdLst/>
                <a:ahLst/>
                <a:cxnLst/>
                <a:rect l="l" t="t" r="r" b="b"/>
                <a:pathLst>
                  <a:path w="20703" h="30249" extrusionOk="0">
                    <a:moveTo>
                      <a:pt x="16517" y="1"/>
                    </a:moveTo>
                    <a:lnTo>
                      <a:pt x="0" y="24662"/>
                    </a:lnTo>
                    <a:cubicBezTo>
                      <a:pt x="0" y="24662"/>
                      <a:pt x="6650" y="30249"/>
                      <a:pt x="12368" y="30249"/>
                    </a:cubicBezTo>
                    <a:cubicBezTo>
                      <a:pt x="15024" y="30249"/>
                      <a:pt x="17478" y="29044"/>
                      <a:pt x="18973" y="25515"/>
                    </a:cubicBezTo>
                    <a:cubicBezTo>
                      <a:pt x="20702" y="6066"/>
                      <a:pt x="20702" y="2532"/>
                      <a:pt x="20702" y="2532"/>
                    </a:cubicBezTo>
                    <a:lnTo>
                      <a:pt x="16517" y="1"/>
                    </a:ln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2401150" y="1689175"/>
                <a:ext cx="459925" cy="435450"/>
              </a:xfrm>
              <a:custGeom>
                <a:avLst/>
                <a:gdLst/>
                <a:ahLst/>
                <a:cxnLst/>
                <a:rect l="l" t="t" r="r" b="b"/>
                <a:pathLst>
                  <a:path w="18397" h="17418" extrusionOk="0">
                    <a:moveTo>
                      <a:pt x="8280" y="1"/>
                    </a:moveTo>
                    <a:cubicBezTo>
                      <a:pt x="7544" y="1"/>
                      <a:pt x="6801" y="154"/>
                      <a:pt x="6141" y="455"/>
                    </a:cubicBezTo>
                    <a:cubicBezTo>
                      <a:pt x="3033" y="1858"/>
                      <a:pt x="527" y="5768"/>
                      <a:pt x="176" y="9126"/>
                    </a:cubicBezTo>
                    <a:cubicBezTo>
                      <a:pt x="0" y="10780"/>
                      <a:pt x="276" y="12510"/>
                      <a:pt x="953" y="14039"/>
                    </a:cubicBezTo>
                    <a:cubicBezTo>
                      <a:pt x="1192" y="14565"/>
                      <a:pt x="2822" y="17417"/>
                      <a:pt x="3712" y="17417"/>
                    </a:cubicBezTo>
                    <a:cubicBezTo>
                      <a:pt x="3755" y="17417"/>
                      <a:pt x="3796" y="17411"/>
                      <a:pt x="3835" y="17397"/>
                    </a:cubicBezTo>
                    <a:cubicBezTo>
                      <a:pt x="7544" y="16069"/>
                      <a:pt x="15564" y="11683"/>
                      <a:pt x="15564" y="11683"/>
                    </a:cubicBezTo>
                    <a:cubicBezTo>
                      <a:pt x="17143" y="11232"/>
                      <a:pt x="17745" y="9051"/>
                      <a:pt x="17920" y="7648"/>
                    </a:cubicBezTo>
                    <a:cubicBezTo>
                      <a:pt x="18121" y="5993"/>
                      <a:pt x="18396" y="4289"/>
                      <a:pt x="16993" y="3161"/>
                    </a:cubicBezTo>
                    <a:cubicBezTo>
                      <a:pt x="16241" y="2560"/>
                      <a:pt x="15289" y="2159"/>
                      <a:pt x="14361" y="1958"/>
                    </a:cubicBezTo>
                    <a:cubicBezTo>
                      <a:pt x="14157" y="1917"/>
                      <a:pt x="12632" y="1876"/>
                      <a:pt x="12079" y="1876"/>
                    </a:cubicBezTo>
                    <a:cubicBezTo>
                      <a:pt x="11955" y="1876"/>
                      <a:pt x="11880" y="1879"/>
                      <a:pt x="11880" y="1883"/>
                    </a:cubicBezTo>
                    <a:cubicBezTo>
                      <a:pt x="11195" y="613"/>
                      <a:pt x="9753" y="1"/>
                      <a:pt x="8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2544625" y="1780650"/>
                <a:ext cx="281850" cy="357950"/>
              </a:xfrm>
              <a:custGeom>
                <a:avLst/>
                <a:gdLst/>
                <a:ahLst/>
                <a:cxnLst/>
                <a:rect l="l" t="t" r="r" b="b"/>
                <a:pathLst>
                  <a:path w="11274" h="14318" extrusionOk="0">
                    <a:moveTo>
                      <a:pt x="5211" y="0"/>
                    </a:moveTo>
                    <a:cubicBezTo>
                      <a:pt x="4769" y="0"/>
                      <a:pt x="4487" y="54"/>
                      <a:pt x="4487" y="54"/>
                    </a:cubicBezTo>
                    <a:lnTo>
                      <a:pt x="1" y="12961"/>
                    </a:lnTo>
                    <a:cubicBezTo>
                      <a:pt x="1725" y="13911"/>
                      <a:pt x="3237" y="14318"/>
                      <a:pt x="4538" y="14318"/>
                    </a:cubicBezTo>
                    <a:cubicBezTo>
                      <a:pt x="9348" y="14318"/>
                      <a:pt x="11273" y="8761"/>
                      <a:pt x="10327" y="4540"/>
                    </a:cubicBezTo>
                    <a:cubicBezTo>
                      <a:pt x="9420" y="498"/>
                      <a:pt x="6564" y="0"/>
                      <a:pt x="5211" y="0"/>
                    </a:cubicBez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2451675" y="1921225"/>
                <a:ext cx="162525" cy="140925"/>
              </a:xfrm>
              <a:custGeom>
                <a:avLst/>
                <a:gdLst/>
                <a:ahLst/>
                <a:cxnLst/>
                <a:rect l="l" t="t" r="r" b="b"/>
                <a:pathLst>
                  <a:path w="6501" h="5637" extrusionOk="0">
                    <a:moveTo>
                      <a:pt x="4252" y="0"/>
                    </a:moveTo>
                    <a:cubicBezTo>
                      <a:pt x="3815" y="0"/>
                      <a:pt x="3306" y="105"/>
                      <a:pt x="2716" y="371"/>
                    </a:cubicBezTo>
                    <a:cubicBezTo>
                      <a:pt x="1" y="1630"/>
                      <a:pt x="1638" y="5637"/>
                      <a:pt x="4274" y="5637"/>
                    </a:cubicBezTo>
                    <a:cubicBezTo>
                      <a:pt x="4315" y="5637"/>
                      <a:pt x="4355" y="5636"/>
                      <a:pt x="4395" y="5634"/>
                    </a:cubicBezTo>
                    <a:lnTo>
                      <a:pt x="6501" y="1448"/>
                    </a:lnTo>
                    <a:cubicBezTo>
                      <a:pt x="6501" y="1448"/>
                      <a:pt x="5878" y="0"/>
                      <a:pt x="4252" y="0"/>
                    </a:cubicBez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2594125" y="1779250"/>
                <a:ext cx="194275" cy="158775"/>
              </a:xfrm>
              <a:custGeom>
                <a:avLst/>
                <a:gdLst/>
                <a:ahLst/>
                <a:cxnLst/>
                <a:rect l="l" t="t" r="r" b="b"/>
                <a:pathLst>
                  <a:path w="7771" h="6351" extrusionOk="0">
                    <a:moveTo>
                      <a:pt x="3637" y="0"/>
                    </a:moveTo>
                    <a:cubicBezTo>
                      <a:pt x="3164" y="0"/>
                      <a:pt x="2653" y="63"/>
                      <a:pt x="2106" y="210"/>
                    </a:cubicBezTo>
                    <a:lnTo>
                      <a:pt x="1" y="1012"/>
                    </a:lnTo>
                    <a:lnTo>
                      <a:pt x="176" y="6350"/>
                    </a:lnTo>
                    <a:cubicBezTo>
                      <a:pt x="176" y="6350"/>
                      <a:pt x="4637" y="6075"/>
                      <a:pt x="7770" y="1989"/>
                    </a:cubicBezTo>
                    <a:cubicBezTo>
                      <a:pt x="7770" y="1989"/>
                      <a:pt x="6305" y="0"/>
                      <a:pt x="3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1856650" y="2606525"/>
                <a:ext cx="2087125" cy="1178625"/>
              </a:xfrm>
              <a:custGeom>
                <a:avLst/>
                <a:gdLst/>
                <a:ahLst/>
                <a:cxnLst/>
                <a:rect l="l" t="t" r="r" b="b"/>
                <a:pathLst>
                  <a:path w="83485" h="47145" extrusionOk="0">
                    <a:moveTo>
                      <a:pt x="15157" y="0"/>
                    </a:moveTo>
                    <a:cubicBezTo>
                      <a:pt x="10925" y="0"/>
                      <a:pt x="6402" y="2066"/>
                      <a:pt x="3936" y="5239"/>
                    </a:cubicBezTo>
                    <a:cubicBezTo>
                      <a:pt x="1429" y="8473"/>
                      <a:pt x="1" y="13861"/>
                      <a:pt x="1855" y="17746"/>
                    </a:cubicBezTo>
                    <a:cubicBezTo>
                      <a:pt x="4462" y="23159"/>
                      <a:pt x="18096" y="33987"/>
                      <a:pt x="43259" y="47144"/>
                    </a:cubicBezTo>
                    <a:cubicBezTo>
                      <a:pt x="56192" y="44789"/>
                      <a:pt x="73385" y="23385"/>
                      <a:pt x="73385" y="23385"/>
                    </a:cubicBezTo>
                    <a:lnTo>
                      <a:pt x="81605" y="20803"/>
                    </a:lnTo>
                    <a:lnTo>
                      <a:pt x="83485" y="13986"/>
                    </a:lnTo>
                    <a:cubicBezTo>
                      <a:pt x="83485" y="13986"/>
                      <a:pt x="81855" y="12356"/>
                      <a:pt x="78190" y="12356"/>
                    </a:cubicBezTo>
                    <a:cubicBezTo>
                      <a:pt x="77449" y="12356"/>
                      <a:pt x="76626" y="12423"/>
                      <a:pt x="75715" y="12583"/>
                    </a:cubicBezTo>
                    <a:cubicBezTo>
                      <a:pt x="75715" y="12583"/>
                      <a:pt x="75525" y="9192"/>
                      <a:pt x="75124" y="9192"/>
                    </a:cubicBezTo>
                    <a:cubicBezTo>
                      <a:pt x="75089" y="9192"/>
                      <a:pt x="75052" y="9218"/>
                      <a:pt x="75014" y="9275"/>
                    </a:cubicBezTo>
                    <a:cubicBezTo>
                      <a:pt x="74563" y="9976"/>
                      <a:pt x="71956" y="17971"/>
                      <a:pt x="71956" y="17971"/>
                    </a:cubicBezTo>
                    <a:lnTo>
                      <a:pt x="43735" y="30202"/>
                    </a:lnTo>
                    <a:cubicBezTo>
                      <a:pt x="38773" y="23711"/>
                      <a:pt x="33785" y="17219"/>
                      <a:pt x="28823" y="10728"/>
                    </a:cubicBezTo>
                    <a:cubicBezTo>
                      <a:pt x="26542" y="7771"/>
                      <a:pt x="24262" y="3811"/>
                      <a:pt x="20978" y="1656"/>
                    </a:cubicBezTo>
                    <a:cubicBezTo>
                      <a:pt x="20352" y="1254"/>
                      <a:pt x="19675" y="904"/>
                      <a:pt x="18948" y="628"/>
                    </a:cubicBezTo>
                    <a:cubicBezTo>
                      <a:pt x="17759" y="200"/>
                      <a:pt x="16472" y="0"/>
                      <a:pt x="15157" y="0"/>
                    </a:cubicBez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1785850" y="2532500"/>
                <a:ext cx="1040750" cy="1000150"/>
              </a:xfrm>
              <a:custGeom>
                <a:avLst/>
                <a:gdLst/>
                <a:ahLst/>
                <a:cxnLst/>
                <a:rect l="l" t="t" r="r" b="b"/>
                <a:pathLst>
                  <a:path w="41630" h="40006" extrusionOk="0">
                    <a:moveTo>
                      <a:pt x="16378" y="1"/>
                    </a:moveTo>
                    <a:cubicBezTo>
                      <a:pt x="15773" y="1"/>
                      <a:pt x="15175" y="75"/>
                      <a:pt x="14587" y="231"/>
                    </a:cubicBezTo>
                    <a:cubicBezTo>
                      <a:pt x="3058" y="3288"/>
                      <a:pt x="1" y="16246"/>
                      <a:pt x="7294" y="24942"/>
                    </a:cubicBezTo>
                    <a:cubicBezTo>
                      <a:pt x="14587" y="33639"/>
                      <a:pt x="24211" y="40005"/>
                      <a:pt x="24211" y="40005"/>
                    </a:cubicBezTo>
                    <a:lnTo>
                      <a:pt x="41630" y="25644"/>
                    </a:lnTo>
                    <a:cubicBezTo>
                      <a:pt x="41630" y="25644"/>
                      <a:pt x="27657" y="1"/>
                      <a:pt x="16378"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3335350" y="1768200"/>
                <a:ext cx="746900" cy="599650"/>
              </a:xfrm>
              <a:custGeom>
                <a:avLst/>
                <a:gdLst/>
                <a:ahLst/>
                <a:cxnLst/>
                <a:rect l="l" t="t" r="r" b="b"/>
                <a:pathLst>
                  <a:path w="29876" h="23986" extrusionOk="0">
                    <a:moveTo>
                      <a:pt x="29876" y="0"/>
                    </a:moveTo>
                    <a:lnTo>
                      <a:pt x="1" y="126"/>
                    </a:lnTo>
                    <a:lnTo>
                      <a:pt x="2808" y="23985"/>
                    </a:lnTo>
                    <a:lnTo>
                      <a:pt x="28096" y="22457"/>
                    </a:lnTo>
                    <a:lnTo>
                      <a:pt x="29876" y="0"/>
                    </a:lnTo>
                    <a:close/>
                  </a:path>
                </a:pathLst>
              </a:custGeom>
              <a:solidFill>
                <a:srgbClr val="F2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1"/>
          <p:cNvSpPr txBox="1">
            <a:spLocks noGrp="1"/>
          </p:cNvSpPr>
          <p:nvPr>
            <p:ph type="title"/>
          </p:nvPr>
        </p:nvSpPr>
        <p:spPr>
          <a:xfrm>
            <a:off x="3320575" y="2288325"/>
            <a:ext cx="25071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145,368</a:t>
            </a:r>
            <a:endParaRPr/>
          </a:p>
        </p:txBody>
      </p:sp>
      <p:sp>
        <p:nvSpPr>
          <p:cNvPr id="1096" name="Google Shape;1096;p51"/>
          <p:cNvSpPr txBox="1">
            <a:spLocks noGrp="1"/>
          </p:cNvSpPr>
          <p:nvPr>
            <p:ph type="subTitle" idx="1"/>
          </p:nvPr>
        </p:nvSpPr>
        <p:spPr>
          <a:xfrm>
            <a:off x="3324151" y="2743771"/>
            <a:ext cx="25071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Logistics Planner</a:t>
            </a:r>
            <a:endParaRPr/>
          </a:p>
        </p:txBody>
      </p:sp>
      <p:sp>
        <p:nvSpPr>
          <p:cNvPr id="1097" name="Google Shape;1097;p51"/>
          <p:cNvSpPr txBox="1">
            <a:spLocks noGrp="1"/>
          </p:cNvSpPr>
          <p:nvPr>
            <p:ph type="title" idx="2"/>
          </p:nvPr>
        </p:nvSpPr>
        <p:spPr>
          <a:xfrm>
            <a:off x="5454999" y="3716203"/>
            <a:ext cx="25071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684,598</a:t>
            </a:r>
            <a:endParaRPr/>
          </a:p>
        </p:txBody>
      </p:sp>
      <p:sp>
        <p:nvSpPr>
          <p:cNvPr id="1098" name="Google Shape;1098;p51"/>
          <p:cNvSpPr txBox="1">
            <a:spLocks noGrp="1"/>
          </p:cNvSpPr>
          <p:nvPr>
            <p:ph type="subTitle" idx="3"/>
          </p:nvPr>
        </p:nvSpPr>
        <p:spPr>
          <a:xfrm>
            <a:off x="5458576" y="4172244"/>
            <a:ext cx="25071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Distribution Manager</a:t>
            </a:r>
            <a:endParaRPr/>
          </a:p>
        </p:txBody>
      </p:sp>
      <p:sp>
        <p:nvSpPr>
          <p:cNvPr id="1099" name="Google Shape;1099;p51"/>
          <p:cNvSpPr txBox="1">
            <a:spLocks noGrp="1"/>
          </p:cNvSpPr>
          <p:nvPr>
            <p:ph type="title" idx="4"/>
          </p:nvPr>
        </p:nvSpPr>
        <p:spPr>
          <a:xfrm>
            <a:off x="1178324" y="3716209"/>
            <a:ext cx="25071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246,368</a:t>
            </a:r>
            <a:endParaRPr/>
          </a:p>
        </p:txBody>
      </p:sp>
      <p:sp>
        <p:nvSpPr>
          <p:cNvPr id="1100" name="Google Shape;1100;p51"/>
          <p:cNvSpPr txBox="1">
            <a:spLocks noGrp="1"/>
          </p:cNvSpPr>
          <p:nvPr>
            <p:ph type="subTitle" idx="5"/>
          </p:nvPr>
        </p:nvSpPr>
        <p:spPr>
          <a:xfrm>
            <a:off x="1181901" y="4172250"/>
            <a:ext cx="25071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Transportations Analyst</a:t>
            </a:r>
            <a:endParaRPr/>
          </a:p>
        </p:txBody>
      </p:sp>
      <p:sp>
        <p:nvSpPr>
          <p:cNvPr id="1101" name="Google Shape;1101;p51"/>
          <p:cNvSpPr txBox="1">
            <a:spLocks noGrp="1"/>
          </p:cNvSpPr>
          <p:nvPr>
            <p:ph type="title" idx="6"/>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Specialist Statistics</a:t>
            </a:r>
            <a:endParaRPr/>
          </a:p>
        </p:txBody>
      </p:sp>
      <p:sp>
        <p:nvSpPr>
          <p:cNvPr id="1102" name="Google Shape;1102;p51"/>
          <p:cNvSpPr/>
          <p:nvPr/>
        </p:nvSpPr>
        <p:spPr>
          <a:xfrm>
            <a:off x="4227075" y="1420638"/>
            <a:ext cx="689700" cy="689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2087025" y="2827963"/>
            <a:ext cx="689700" cy="689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6363700" y="2827963"/>
            <a:ext cx="689700" cy="689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51"/>
          <p:cNvGrpSpPr/>
          <p:nvPr/>
        </p:nvGrpSpPr>
        <p:grpSpPr>
          <a:xfrm>
            <a:off x="4404471" y="1671119"/>
            <a:ext cx="339306" cy="298186"/>
            <a:chOff x="2085450" y="2057100"/>
            <a:chExt cx="481900" cy="423500"/>
          </a:xfrm>
        </p:grpSpPr>
        <p:sp>
          <p:nvSpPr>
            <p:cNvPr id="1106" name="Google Shape;1106;p5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7" name="Google Shape;1107;p5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5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9" name="Google Shape;1109;p51"/>
          <p:cNvGrpSpPr/>
          <p:nvPr/>
        </p:nvGrpSpPr>
        <p:grpSpPr>
          <a:xfrm>
            <a:off x="2258052" y="3062232"/>
            <a:ext cx="354778" cy="339271"/>
            <a:chOff x="5045500" y="842250"/>
            <a:chExt cx="503875" cy="481850"/>
          </a:xfrm>
        </p:grpSpPr>
        <p:sp>
          <p:nvSpPr>
            <p:cNvPr id="1110" name="Google Shape;1110;p5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1" name="Google Shape;1111;p5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2" name="Google Shape;1112;p51"/>
          <p:cNvGrpSpPr/>
          <p:nvPr/>
        </p:nvGrpSpPr>
        <p:grpSpPr>
          <a:xfrm>
            <a:off x="6537079" y="3056818"/>
            <a:ext cx="350079" cy="350079"/>
            <a:chOff x="583100" y="3982600"/>
            <a:chExt cx="296175" cy="296175"/>
          </a:xfrm>
        </p:grpSpPr>
        <p:sp>
          <p:nvSpPr>
            <p:cNvPr id="1113" name="Google Shape;1113;p5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2"/>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Moving and Tracking</a:t>
            </a:r>
            <a:endParaRPr/>
          </a:p>
        </p:txBody>
      </p:sp>
      <p:sp>
        <p:nvSpPr>
          <p:cNvPr id="1125" name="Google Shape;1125;p52"/>
          <p:cNvSpPr txBox="1">
            <a:spLocks noGrp="1"/>
          </p:cNvSpPr>
          <p:nvPr>
            <p:ph type="subTitle" idx="1"/>
          </p:nvPr>
        </p:nvSpPr>
        <p:spPr>
          <a:xfrm>
            <a:off x="726299" y="1514360"/>
            <a:ext cx="20625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26" name="Google Shape;1126;p52"/>
          <p:cNvSpPr txBox="1">
            <a:spLocks noGrp="1"/>
          </p:cNvSpPr>
          <p:nvPr>
            <p:ph type="subTitle" idx="2"/>
          </p:nvPr>
        </p:nvSpPr>
        <p:spPr>
          <a:xfrm>
            <a:off x="726325" y="1899658"/>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cold place. The planet is full of iron oxide dust</a:t>
            </a:r>
            <a:endParaRPr/>
          </a:p>
        </p:txBody>
      </p:sp>
      <p:sp>
        <p:nvSpPr>
          <p:cNvPr id="1127" name="Google Shape;1127;p52"/>
          <p:cNvSpPr txBox="1">
            <a:spLocks noGrp="1"/>
          </p:cNvSpPr>
          <p:nvPr>
            <p:ph type="subTitle" idx="3"/>
          </p:nvPr>
        </p:nvSpPr>
        <p:spPr>
          <a:xfrm>
            <a:off x="726299" y="3047029"/>
            <a:ext cx="20625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28" name="Google Shape;1128;p52"/>
          <p:cNvSpPr txBox="1">
            <a:spLocks noGrp="1"/>
          </p:cNvSpPr>
          <p:nvPr>
            <p:ph type="subTitle" idx="4"/>
          </p:nvPr>
        </p:nvSpPr>
        <p:spPr>
          <a:xfrm>
            <a:off x="726225" y="3432512"/>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1129" name="Google Shape;1129;p52"/>
          <p:cNvSpPr txBox="1">
            <a:spLocks noGrp="1"/>
          </p:cNvSpPr>
          <p:nvPr>
            <p:ph type="subTitle" idx="5"/>
          </p:nvPr>
        </p:nvSpPr>
        <p:spPr>
          <a:xfrm>
            <a:off x="3287402" y="1514360"/>
            <a:ext cx="20625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30" name="Google Shape;1130;p52"/>
          <p:cNvSpPr txBox="1">
            <a:spLocks noGrp="1"/>
          </p:cNvSpPr>
          <p:nvPr>
            <p:ph type="subTitle" idx="6"/>
          </p:nvPr>
        </p:nvSpPr>
        <p:spPr>
          <a:xfrm>
            <a:off x="3287397" y="1899658"/>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helium</a:t>
            </a:r>
            <a:endParaRPr/>
          </a:p>
        </p:txBody>
      </p:sp>
      <p:sp>
        <p:nvSpPr>
          <p:cNvPr id="1131" name="Google Shape;1131;p52"/>
          <p:cNvSpPr txBox="1">
            <a:spLocks noGrp="1"/>
          </p:cNvSpPr>
          <p:nvPr>
            <p:ph type="subTitle" idx="7"/>
          </p:nvPr>
        </p:nvSpPr>
        <p:spPr>
          <a:xfrm>
            <a:off x="3287402" y="3047029"/>
            <a:ext cx="20625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32" name="Google Shape;1132;p52"/>
          <p:cNvSpPr txBox="1">
            <a:spLocks noGrp="1"/>
          </p:cNvSpPr>
          <p:nvPr>
            <p:ph type="subTitle" idx="8"/>
          </p:nvPr>
        </p:nvSpPr>
        <p:spPr>
          <a:xfrm>
            <a:off x="3287402" y="3432512"/>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terribly hot there</a:t>
            </a:r>
            <a:endParaRPr/>
          </a:p>
        </p:txBody>
      </p:sp>
      <p:sp>
        <p:nvSpPr>
          <p:cNvPr id="1133" name="Google Shape;1133;p52"/>
          <p:cNvSpPr/>
          <p:nvPr/>
        </p:nvSpPr>
        <p:spPr>
          <a:xfrm>
            <a:off x="6206782" y="2863601"/>
            <a:ext cx="19334" cy="101941"/>
          </a:xfrm>
          <a:custGeom>
            <a:avLst/>
            <a:gdLst/>
            <a:ahLst/>
            <a:cxnLst/>
            <a:rect l="l" t="t" r="r" b="b"/>
            <a:pathLst>
              <a:path w="352" h="1856" extrusionOk="0">
                <a:moveTo>
                  <a:pt x="176" y="1"/>
                </a:moveTo>
                <a:lnTo>
                  <a:pt x="1" y="1856"/>
                </a:lnTo>
                <a:lnTo>
                  <a:pt x="151" y="1856"/>
                </a:lnTo>
                <a:lnTo>
                  <a:pt x="352" y="1"/>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52"/>
          <p:cNvGrpSpPr/>
          <p:nvPr/>
        </p:nvGrpSpPr>
        <p:grpSpPr>
          <a:xfrm flipH="1">
            <a:off x="6055126" y="1174882"/>
            <a:ext cx="2002565" cy="3123753"/>
            <a:chOff x="5853000" y="687700"/>
            <a:chExt cx="2415931" cy="3768097"/>
          </a:xfrm>
        </p:grpSpPr>
        <p:sp>
          <p:nvSpPr>
            <p:cNvPr id="1135" name="Google Shape;1135;p52"/>
            <p:cNvSpPr/>
            <p:nvPr/>
          </p:nvSpPr>
          <p:spPr>
            <a:xfrm>
              <a:off x="6678986" y="2775500"/>
              <a:ext cx="1365600" cy="1655494"/>
            </a:xfrm>
            <a:custGeom>
              <a:avLst/>
              <a:gdLst/>
              <a:ahLst/>
              <a:cxnLst/>
              <a:rect l="l" t="t" r="r" b="b"/>
              <a:pathLst>
                <a:path w="24863" h="30141" extrusionOk="0">
                  <a:moveTo>
                    <a:pt x="15514" y="1"/>
                  </a:moveTo>
                  <a:lnTo>
                    <a:pt x="2105" y="4913"/>
                  </a:lnTo>
                  <a:cubicBezTo>
                    <a:pt x="2105" y="4913"/>
                    <a:pt x="8421" y="14011"/>
                    <a:pt x="6416" y="16668"/>
                  </a:cubicBezTo>
                  <a:cubicBezTo>
                    <a:pt x="0" y="25239"/>
                    <a:pt x="351" y="28247"/>
                    <a:pt x="351" y="28247"/>
                  </a:cubicBezTo>
                  <a:cubicBezTo>
                    <a:pt x="351" y="28247"/>
                    <a:pt x="376" y="28898"/>
                    <a:pt x="2857" y="29775"/>
                  </a:cubicBezTo>
                  <a:cubicBezTo>
                    <a:pt x="3554" y="30019"/>
                    <a:pt x="3813" y="30141"/>
                    <a:pt x="3835" y="30141"/>
                  </a:cubicBezTo>
                  <a:cubicBezTo>
                    <a:pt x="3894" y="30141"/>
                    <a:pt x="2352" y="29317"/>
                    <a:pt x="2732" y="27670"/>
                  </a:cubicBezTo>
                  <a:cubicBezTo>
                    <a:pt x="3233" y="25515"/>
                    <a:pt x="10577" y="22232"/>
                    <a:pt x="12206" y="16216"/>
                  </a:cubicBezTo>
                  <a:cubicBezTo>
                    <a:pt x="13409" y="11806"/>
                    <a:pt x="12030" y="8673"/>
                    <a:pt x="12030" y="8673"/>
                  </a:cubicBezTo>
                  <a:lnTo>
                    <a:pt x="12030" y="8673"/>
                  </a:lnTo>
                  <a:cubicBezTo>
                    <a:pt x="12031" y="8673"/>
                    <a:pt x="17093" y="13886"/>
                    <a:pt x="17920" y="16166"/>
                  </a:cubicBezTo>
                  <a:cubicBezTo>
                    <a:pt x="18722" y="18472"/>
                    <a:pt x="16141" y="27069"/>
                    <a:pt x="16742" y="28572"/>
                  </a:cubicBezTo>
                  <a:cubicBezTo>
                    <a:pt x="17178" y="29728"/>
                    <a:pt x="18373" y="30025"/>
                    <a:pt x="19287" y="30025"/>
                  </a:cubicBezTo>
                  <a:cubicBezTo>
                    <a:pt x="19583" y="30025"/>
                    <a:pt x="19849" y="29994"/>
                    <a:pt x="20050" y="29951"/>
                  </a:cubicBezTo>
                  <a:cubicBezTo>
                    <a:pt x="20877" y="29801"/>
                    <a:pt x="18497" y="29124"/>
                    <a:pt x="19073" y="27545"/>
                  </a:cubicBezTo>
                  <a:cubicBezTo>
                    <a:pt x="19700" y="25941"/>
                    <a:pt x="23033" y="19800"/>
                    <a:pt x="23735" y="15039"/>
                  </a:cubicBezTo>
                  <a:cubicBezTo>
                    <a:pt x="24862" y="7470"/>
                    <a:pt x="15514" y="1"/>
                    <a:pt x="15514"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7557261" y="4254003"/>
              <a:ext cx="435061" cy="201794"/>
            </a:xfrm>
            <a:custGeom>
              <a:avLst/>
              <a:gdLst/>
              <a:ahLst/>
              <a:cxnLst/>
              <a:rect l="l" t="t" r="r" b="b"/>
              <a:pathLst>
                <a:path w="7921" h="3674" extrusionOk="0">
                  <a:moveTo>
                    <a:pt x="527" y="0"/>
                  </a:moveTo>
                  <a:cubicBezTo>
                    <a:pt x="527" y="0"/>
                    <a:pt x="0" y="2983"/>
                    <a:pt x="326" y="3334"/>
                  </a:cubicBezTo>
                  <a:cubicBezTo>
                    <a:pt x="555" y="3546"/>
                    <a:pt x="3005" y="3674"/>
                    <a:pt x="4916" y="3674"/>
                  </a:cubicBezTo>
                  <a:cubicBezTo>
                    <a:pt x="5933" y="3674"/>
                    <a:pt x="6797" y="3638"/>
                    <a:pt x="7093" y="3559"/>
                  </a:cubicBezTo>
                  <a:cubicBezTo>
                    <a:pt x="7920" y="3334"/>
                    <a:pt x="3133" y="2306"/>
                    <a:pt x="3233" y="426"/>
                  </a:cubicBezTo>
                  <a:cubicBezTo>
                    <a:pt x="3233" y="126"/>
                    <a:pt x="527" y="0"/>
                    <a:pt x="527"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7688042" y="4307391"/>
              <a:ext cx="78488" cy="37514"/>
            </a:xfrm>
            <a:custGeom>
              <a:avLst/>
              <a:gdLst/>
              <a:ahLst/>
              <a:cxnLst/>
              <a:rect l="l" t="t" r="r" b="b"/>
              <a:pathLst>
                <a:path w="1429" h="683" extrusionOk="0">
                  <a:moveTo>
                    <a:pt x="1193" y="1"/>
                  </a:moveTo>
                  <a:cubicBezTo>
                    <a:pt x="1179" y="1"/>
                    <a:pt x="1166" y="2"/>
                    <a:pt x="1153" y="6"/>
                  </a:cubicBezTo>
                  <a:lnTo>
                    <a:pt x="176" y="306"/>
                  </a:lnTo>
                  <a:cubicBezTo>
                    <a:pt x="75" y="332"/>
                    <a:pt x="0" y="432"/>
                    <a:pt x="25" y="532"/>
                  </a:cubicBezTo>
                  <a:cubicBezTo>
                    <a:pt x="50" y="607"/>
                    <a:pt x="100" y="657"/>
                    <a:pt x="151" y="657"/>
                  </a:cubicBezTo>
                  <a:cubicBezTo>
                    <a:pt x="176" y="682"/>
                    <a:pt x="226" y="682"/>
                    <a:pt x="276" y="682"/>
                  </a:cubicBezTo>
                  <a:lnTo>
                    <a:pt x="1253" y="407"/>
                  </a:lnTo>
                  <a:cubicBezTo>
                    <a:pt x="1354" y="357"/>
                    <a:pt x="1429" y="256"/>
                    <a:pt x="1404" y="156"/>
                  </a:cubicBezTo>
                  <a:cubicBezTo>
                    <a:pt x="1360" y="69"/>
                    <a:pt x="1279" y="1"/>
                    <a:pt x="1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7708694" y="4332712"/>
              <a:ext cx="79861" cy="62340"/>
            </a:xfrm>
            <a:custGeom>
              <a:avLst/>
              <a:gdLst/>
              <a:ahLst/>
              <a:cxnLst/>
              <a:rect l="l" t="t" r="r" b="b"/>
              <a:pathLst>
                <a:path w="1454" h="1135" extrusionOk="0">
                  <a:moveTo>
                    <a:pt x="1216" y="1"/>
                  </a:moveTo>
                  <a:cubicBezTo>
                    <a:pt x="1175" y="1"/>
                    <a:pt x="1134" y="14"/>
                    <a:pt x="1103" y="46"/>
                  </a:cubicBezTo>
                  <a:lnTo>
                    <a:pt x="100" y="773"/>
                  </a:lnTo>
                  <a:cubicBezTo>
                    <a:pt x="25" y="823"/>
                    <a:pt x="0" y="948"/>
                    <a:pt x="75" y="1049"/>
                  </a:cubicBezTo>
                  <a:cubicBezTo>
                    <a:pt x="75" y="1074"/>
                    <a:pt x="100" y="1099"/>
                    <a:pt x="151" y="1124"/>
                  </a:cubicBezTo>
                  <a:cubicBezTo>
                    <a:pt x="165" y="1131"/>
                    <a:pt x="182" y="1134"/>
                    <a:pt x="200" y="1134"/>
                  </a:cubicBezTo>
                  <a:cubicBezTo>
                    <a:pt x="245" y="1134"/>
                    <a:pt x="298" y="1116"/>
                    <a:pt x="351" y="1099"/>
                  </a:cubicBezTo>
                  <a:lnTo>
                    <a:pt x="1328" y="372"/>
                  </a:lnTo>
                  <a:cubicBezTo>
                    <a:pt x="1429" y="297"/>
                    <a:pt x="1454" y="171"/>
                    <a:pt x="1379" y="71"/>
                  </a:cubicBezTo>
                  <a:cubicBezTo>
                    <a:pt x="1335" y="27"/>
                    <a:pt x="1274" y="1"/>
                    <a:pt x="12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7759611" y="4349904"/>
              <a:ext cx="62010" cy="75961"/>
            </a:xfrm>
            <a:custGeom>
              <a:avLst/>
              <a:gdLst/>
              <a:ahLst/>
              <a:cxnLst/>
              <a:rect l="l" t="t" r="r" b="b"/>
              <a:pathLst>
                <a:path w="1129" h="1383" extrusionOk="0">
                  <a:moveTo>
                    <a:pt x="898" y="1"/>
                  </a:moveTo>
                  <a:cubicBezTo>
                    <a:pt x="837" y="1"/>
                    <a:pt x="782" y="25"/>
                    <a:pt x="752" y="84"/>
                  </a:cubicBezTo>
                  <a:lnTo>
                    <a:pt x="51" y="1061"/>
                  </a:lnTo>
                  <a:cubicBezTo>
                    <a:pt x="0" y="1162"/>
                    <a:pt x="0" y="1287"/>
                    <a:pt x="101" y="1337"/>
                  </a:cubicBezTo>
                  <a:cubicBezTo>
                    <a:pt x="101" y="1362"/>
                    <a:pt x="126" y="1362"/>
                    <a:pt x="126" y="1362"/>
                  </a:cubicBezTo>
                  <a:cubicBezTo>
                    <a:pt x="154" y="1376"/>
                    <a:pt x="182" y="1382"/>
                    <a:pt x="209" y="1382"/>
                  </a:cubicBezTo>
                  <a:cubicBezTo>
                    <a:pt x="278" y="1382"/>
                    <a:pt x="340" y="1341"/>
                    <a:pt x="376" y="1287"/>
                  </a:cubicBezTo>
                  <a:lnTo>
                    <a:pt x="1078" y="309"/>
                  </a:lnTo>
                  <a:cubicBezTo>
                    <a:pt x="1128" y="234"/>
                    <a:pt x="1128" y="109"/>
                    <a:pt x="1028" y="34"/>
                  </a:cubicBezTo>
                  <a:cubicBezTo>
                    <a:pt x="987" y="13"/>
                    <a:pt x="941" y="1"/>
                    <a:pt x="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6666572" y="4254003"/>
              <a:ext cx="435061" cy="201794"/>
            </a:xfrm>
            <a:custGeom>
              <a:avLst/>
              <a:gdLst/>
              <a:ahLst/>
              <a:cxnLst/>
              <a:rect l="l" t="t" r="r" b="b"/>
              <a:pathLst>
                <a:path w="7921" h="3674" extrusionOk="0">
                  <a:moveTo>
                    <a:pt x="527" y="0"/>
                  </a:moveTo>
                  <a:cubicBezTo>
                    <a:pt x="527" y="0"/>
                    <a:pt x="1" y="2983"/>
                    <a:pt x="326" y="3334"/>
                  </a:cubicBezTo>
                  <a:cubicBezTo>
                    <a:pt x="555" y="3546"/>
                    <a:pt x="3006" y="3674"/>
                    <a:pt x="4917" y="3674"/>
                  </a:cubicBezTo>
                  <a:cubicBezTo>
                    <a:pt x="5933" y="3674"/>
                    <a:pt x="6797" y="3638"/>
                    <a:pt x="7093" y="3559"/>
                  </a:cubicBezTo>
                  <a:cubicBezTo>
                    <a:pt x="7920" y="3334"/>
                    <a:pt x="3133" y="2306"/>
                    <a:pt x="3234" y="426"/>
                  </a:cubicBezTo>
                  <a:cubicBezTo>
                    <a:pt x="3234" y="126"/>
                    <a:pt x="527" y="0"/>
                    <a:pt x="527"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6797352" y="4307391"/>
              <a:ext cx="78543" cy="37514"/>
            </a:xfrm>
            <a:custGeom>
              <a:avLst/>
              <a:gdLst/>
              <a:ahLst/>
              <a:cxnLst/>
              <a:rect l="l" t="t" r="r" b="b"/>
              <a:pathLst>
                <a:path w="1430" h="683" extrusionOk="0">
                  <a:moveTo>
                    <a:pt x="1193" y="1"/>
                  </a:moveTo>
                  <a:cubicBezTo>
                    <a:pt x="1180" y="1"/>
                    <a:pt x="1167" y="2"/>
                    <a:pt x="1153" y="6"/>
                  </a:cubicBezTo>
                  <a:lnTo>
                    <a:pt x="176" y="306"/>
                  </a:lnTo>
                  <a:cubicBezTo>
                    <a:pt x="51" y="332"/>
                    <a:pt x="1" y="432"/>
                    <a:pt x="26" y="532"/>
                  </a:cubicBezTo>
                  <a:cubicBezTo>
                    <a:pt x="51" y="607"/>
                    <a:pt x="101" y="657"/>
                    <a:pt x="151" y="657"/>
                  </a:cubicBezTo>
                  <a:cubicBezTo>
                    <a:pt x="176" y="682"/>
                    <a:pt x="226" y="682"/>
                    <a:pt x="276" y="682"/>
                  </a:cubicBezTo>
                  <a:lnTo>
                    <a:pt x="1254" y="407"/>
                  </a:lnTo>
                  <a:cubicBezTo>
                    <a:pt x="1354" y="357"/>
                    <a:pt x="1429" y="256"/>
                    <a:pt x="1404" y="156"/>
                  </a:cubicBezTo>
                  <a:cubicBezTo>
                    <a:pt x="1361" y="69"/>
                    <a:pt x="1279" y="1"/>
                    <a:pt x="1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6818005" y="4332712"/>
              <a:ext cx="79916" cy="62340"/>
            </a:xfrm>
            <a:custGeom>
              <a:avLst/>
              <a:gdLst/>
              <a:ahLst/>
              <a:cxnLst/>
              <a:rect l="l" t="t" r="r" b="b"/>
              <a:pathLst>
                <a:path w="1455" h="1135" extrusionOk="0">
                  <a:moveTo>
                    <a:pt x="1217" y="1"/>
                  </a:moveTo>
                  <a:cubicBezTo>
                    <a:pt x="1175" y="1"/>
                    <a:pt x="1135" y="14"/>
                    <a:pt x="1103" y="46"/>
                  </a:cubicBezTo>
                  <a:lnTo>
                    <a:pt x="101" y="773"/>
                  </a:lnTo>
                  <a:cubicBezTo>
                    <a:pt x="26" y="823"/>
                    <a:pt x="1" y="948"/>
                    <a:pt x="51" y="1049"/>
                  </a:cubicBezTo>
                  <a:cubicBezTo>
                    <a:pt x="76" y="1074"/>
                    <a:pt x="101" y="1099"/>
                    <a:pt x="151" y="1124"/>
                  </a:cubicBezTo>
                  <a:cubicBezTo>
                    <a:pt x="166" y="1131"/>
                    <a:pt x="182" y="1134"/>
                    <a:pt x="201" y="1134"/>
                  </a:cubicBezTo>
                  <a:cubicBezTo>
                    <a:pt x="245" y="1134"/>
                    <a:pt x="298" y="1116"/>
                    <a:pt x="351" y="1099"/>
                  </a:cubicBezTo>
                  <a:lnTo>
                    <a:pt x="1329" y="372"/>
                  </a:lnTo>
                  <a:cubicBezTo>
                    <a:pt x="1429" y="297"/>
                    <a:pt x="1454" y="171"/>
                    <a:pt x="1379" y="71"/>
                  </a:cubicBezTo>
                  <a:cubicBezTo>
                    <a:pt x="1335" y="27"/>
                    <a:pt x="1275" y="1"/>
                    <a:pt x="12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6868922" y="4349904"/>
              <a:ext cx="62010" cy="75961"/>
            </a:xfrm>
            <a:custGeom>
              <a:avLst/>
              <a:gdLst/>
              <a:ahLst/>
              <a:cxnLst/>
              <a:rect l="l" t="t" r="r" b="b"/>
              <a:pathLst>
                <a:path w="1129" h="1383" extrusionOk="0">
                  <a:moveTo>
                    <a:pt x="898" y="1"/>
                  </a:moveTo>
                  <a:cubicBezTo>
                    <a:pt x="837" y="1"/>
                    <a:pt x="782" y="25"/>
                    <a:pt x="753" y="84"/>
                  </a:cubicBezTo>
                  <a:lnTo>
                    <a:pt x="51" y="1061"/>
                  </a:lnTo>
                  <a:cubicBezTo>
                    <a:pt x="1" y="1162"/>
                    <a:pt x="1" y="1287"/>
                    <a:pt x="101" y="1337"/>
                  </a:cubicBezTo>
                  <a:cubicBezTo>
                    <a:pt x="101" y="1362"/>
                    <a:pt x="126" y="1362"/>
                    <a:pt x="126" y="1362"/>
                  </a:cubicBezTo>
                  <a:cubicBezTo>
                    <a:pt x="154" y="1376"/>
                    <a:pt x="182" y="1382"/>
                    <a:pt x="209" y="1382"/>
                  </a:cubicBezTo>
                  <a:cubicBezTo>
                    <a:pt x="278" y="1382"/>
                    <a:pt x="341" y="1341"/>
                    <a:pt x="377" y="1287"/>
                  </a:cubicBezTo>
                  <a:lnTo>
                    <a:pt x="1079" y="309"/>
                  </a:lnTo>
                  <a:cubicBezTo>
                    <a:pt x="1129" y="234"/>
                    <a:pt x="1129" y="109"/>
                    <a:pt x="1028" y="34"/>
                  </a:cubicBezTo>
                  <a:cubicBezTo>
                    <a:pt x="987" y="13"/>
                    <a:pt x="941" y="1"/>
                    <a:pt x="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6746435" y="2831964"/>
              <a:ext cx="1324297" cy="1371422"/>
            </a:xfrm>
            <a:custGeom>
              <a:avLst/>
              <a:gdLst/>
              <a:ahLst/>
              <a:cxnLst/>
              <a:rect l="l" t="t" r="r" b="b"/>
              <a:pathLst>
                <a:path w="24111" h="24969" extrusionOk="0">
                  <a:moveTo>
                    <a:pt x="15514" y="0"/>
                  </a:moveTo>
                  <a:cubicBezTo>
                    <a:pt x="13634" y="1404"/>
                    <a:pt x="2356" y="5414"/>
                    <a:pt x="2356" y="5414"/>
                  </a:cubicBezTo>
                  <a:cubicBezTo>
                    <a:pt x="2356" y="5414"/>
                    <a:pt x="3935" y="9549"/>
                    <a:pt x="4411" y="13409"/>
                  </a:cubicBezTo>
                  <a:cubicBezTo>
                    <a:pt x="4662" y="15188"/>
                    <a:pt x="0" y="22732"/>
                    <a:pt x="276" y="23259"/>
                  </a:cubicBezTo>
                  <a:cubicBezTo>
                    <a:pt x="522" y="23710"/>
                    <a:pt x="2215" y="24969"/>
                    <a:pt x="3356" y="24969"/>
                  </a:cubicBezTo>
                  <a:cubicBezTo>
                    <a:pt x="3608" y="24969"/>
                    <a:pt x="3833" y="24908"/>
                    <a:pt x="4010" y="24762"/>
                  </a:cubicBezTo>
                  <a:cubicBezTo>
                    <a:pt x="5013" y="23935"/>
                    <a:pt x="11604" y="17018"/>
                    <a:pt x="12131" y="14662"/>
                  </a:cubicBezTo>
                  <a:cubicBezTo>
                    <a:pt x="12782" y="11730"/>
                    <a:pt x="10953" y="8046"/>
                    <a:pt x="10953" y="8046"/>
                  </a:cubicBezTo>
                  <a:lnTo>
                    <a:pt x="10953" y="8046"/>
                  </a:lnTo>
                  <a:cubicBezTo>
                    <a:pt x="10953" y="8046"/>
                    <a:pt x="16166" y="12707"/>
                    <a:pt x="16467" y="15840"/>
                  </a:cubicBezTo>
                  <a:cubicBezTo>
                    <a:pt x="16517" y="16567"/>
                    <a:pt x="15514" y="24011"/>
                    <a:pt x="15514" y="24111"/>
                  </a:cubicBezTo>
                  <a:cubicBezTo>
                    <a:pt x="15497" y="24163"/>
                    <a:pt x="17228" y="24758"/>
                    <a:pt x="18440" y="24758"/>
                  </a:cubicBezTo>
                  <a:cubicBezTo>
                    <a:pt x="18976" y="24758"/>
                    <a:pt x="19411" y="24642"/>
                    <a:pt x="19549" y="24311"/>
                  </a:cubicBezTo>
                  <a:cubicBezTo>
                    <a:pt x="20025" y="23209"/>
                    <a:pt x="24111" y="14787"/>
                    <a:pt x="22607" y="10026"/>
                  </a:cubicBezTo>
                  <a:cubicBezTo>
                    <a:pt x="21103" y="5264"/>
                    <a:pt x="15514" y="0"/>
                    <a:pt x="155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6486962" y="1681589"/>
              <a:ext cx="1082682" cy="914996"/>
            </a:xfrm>
            <a:custGeom>
              <a:avLst/>
              <a:gdLst/>
              <a:ahLst/>
              <a:cxnLst/>
              <a:rect l="l" t="t" r="r" b="b"/>
              <a:pathLst>
                <a:path w="19712" h="16659" extrusionOk="0">
                  <a:moveTo>
                    <a:pt x="11936" y="1"/>
                  </a:moveTo>
                  <a:cubicBezTo>
                    <a:pt x="8114" y="1"/>
                    <a:pt x="1" y="2495"/>
                    <a:pt x="1341" y="4929"/>
                  </a:cubicBezTo>
                  <a:cubicBezTo>
                    <a:pt x="2845" y="7661"/>
                    <a:pt x="5426" y="16659"/>
                    <a:pt x="5426" y="16659"/>
                  </a:cubicBezTo>
                  <a:lnTo>
                    <a:pt x="19712" y="12097"/>
                  </a:lnTo>
                  <a:cubicBezTo>
                    <a:pt x="19712" y="12097"/>
                    <a:pt x="15977" y="844"/>
                    <a:pt x="13120" y="117"/>
                  </a:cubicBezTo>
                  <a:cubicBezTo>
                    <a:pt x="12806" y="38"/>
                    <a:pt x="12403" y="1"/>
                    <a:pt x="11936"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5853000" y="2179056"/>
              <a:ext cx="2415931" cy="1700917"/>
            </a:xfrm>
            <a:custGeom>
              <a:avLst/>
              <a:gdLst/>
              <a:ahLst/>
              <a:cxnLst/>
              <a:rect l="l" t="t" r="r" b="b"/>
              <a:pathLst>
                <a:path w="43986" h="30968" extrusionOk="0">
                  <a:moveTo>
                    <a:pt x="3872" y="1"/>
                  </a:moveTo>
                  <a:cubicBezTo>
                    <a:pt x="3200" y="1"/>
                    <a:pt x="2604" y="505"/>
                    <a:pt x="2557" y="1186"/>
                  </a:cubicBezTo>
                  <a:lnTo>
                    <a:pt x="76" y="25597"/>
                  </a:lnTo>
                  <a:cubicBezTo>
                    <a:pt x="1" y="26324"/>
                    <a:pt x="552" y="27000"/>
                    <a:pt x="1279" y="27075"/>
                  </a:cubicBezTo>
                  <a:lnTo>
                    <a:pt x="39976" y="30960"/>
                  </a:lnTo>
                  <a:cubicBezTo>
                    <a:pt x="40022" y="30965"/>
                    <a:pt x="40068" y="30967"/>
                    <a:pt x="40114" y="30967"/>
                  </a:cubicBezTo>
                  <a:cubicBezTo>
                    <a:pt x="40783" y="30967"/>
                    <a:pt x="41359" y="30463"/>
                    <a:pt x="41429" y="29782"/>
                  </a:cubicBezTo>
                  <a:lnTo>
                    <a:pt x="43911" y="5371"/>
                  </a:lnTo>
                  <a:cubicBezTo>
                    <a:pt x="43986" y="4644"/>
                    <a:pt x="43434" y="3993"/>
                    <a:pt x="42708" y="3917"/>
                  </a:cubicBezTo>
                  <a:lnTo>
                    <a:pt x="4011" y="8"/>
                  </a:lnTo>
                  <a:cubicBezTo>
                    <a:pt x="3964" y="3"/>
                    <a:pt x="3918" y="1"/>
                    <a:pt x="3872" y="1"/>
                  </a:cubicBez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6001686" y="3074243"/>
              <a:ext cx="457086" cy="184493"/>
            </a:xfrm>
            <a:custGeom>
              <a:avLst/>
              <a:gdLst/>
              <a:ahLst/>
              <a:cxnLst/>
              <a:rect l="l" t="t" r="r" b="b"/>
              <a:pathLst>
                <a:path w="8322" h="3359" extrusionOk="0">
                  <a:moveTo>
                    <a:pt x="276" y="0"/>
                  </a:moveTo>
                  <a:lnTo>
                    <a:pt x="0" y="2557"/>
                  </a:lnTo>
                  <a:lnTo>
                    <a:pt x="8071" y="3359"/>
                  </a:lnTo>
                  <a:lnTo>
                    <a:pt x="8321" y="802"/>
                  </a:lnTo>
                  <a:lnTo>
                    <a:pt x="276"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6542658" y="3127906"/>
              <a:ext cx="457086" cy="185921"/>
            </a:xfrm>
            <a:custGeom>
              <a:avLst/>
              <a:gdLst/>
              <a:ahLst/>
              <a:cxnLst/>
              <a:rect l="l" t="t" r="r" b="b"/>
              <a:pathLst>
                <a:path w="8322" h="3385" extrusionOk="0">
                  <a:moveTo>
                    <a:pt x="277" y="1"/>
                  </a:moveTo>
                  <a:lnTo>
                    <a:pt x="1" y="2557"/>
                  </a:lnTo>
                  <a:lnTo>
                    <a:pt x="8071" y="3384"/>
                  </a:lnTo>
                  <a:lnTo>
                    <a:pt x="8322" y="828"/>
                  </a:lnTo>
                  <a:lnTo>
                    <a:pt x="277" y="1"/>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7080938" y="3182997"/>
              <a:ext cx="457086" cy="184493"/>
            </a:xfrm>
            <a:custGeom>
              <a:avLst/>
              <a:gdLst/>
              <a:ahLst/>
              <a:cxnLst/>
              <a:rect l="l" t="t" r="r" b="b"/>
              <a:pathLst>
                <a:path w="8322" h="3359" extrusionOk="0">
                  <a:moveTo>
                    <a:pt x="276" y="0"/>
                  </a:moveTo>
                  <a:lnTo>
                    <a:pt x="1" y="2557"/>
                  </a:lnTo>
                  <a:lnTo>
                    <a:pt x="8071" y="3359"/>
                  </a:lnTo>
                  <a:lnTo>
                    <a:pt x="8321" y="802"/>
                  </a:lnTo>
                  <a:lnTo>
                    <a:pt x="276"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7621965" y="3238033"/>
              <a:ext cx="457086" cy="184548"/>
            </a:xfrm>
            <a:custGeom>
              <a:avLst/>
              <a:gdLst/>
              <a:ahLst/>
              <a:cxnLst/>
              <a:rect l="l" t="t" r="r" b="b"/>
              <a:pathLst>
                <a:path w="8322" h="3360" extrusionOk="0">
                  <a:moveTo>
                    <a:pt x="251" y="1"/>
                  </a:moveTo>
                  <a:lnTo>
                    <a:pt x="0" y="2532"/>
                  </a:lnTo>
                  <a:lnTo>
                    <a:pt x="8070" y="3359"/>
                  </a:lnTo>
                  <a:lnTo>
                    <a:pt x="8321" y="803"/>
                  </a:lnTo>
                  <a:lnTo>
                    <a:pt x="251" y="1"/>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7056166" y="3418411"/>
              <a:ext cx="999415" cy="170707"/>
            </a:xfrm>
            <a:custGeom>
              <a:avLst/>
              <a:gdLst/>
              <a:ahLst/>
              <a:cxnLst/>
              <a:rect l="l" t="t" r="r" b="b"/>
              <a:pathLst>
                <a:path w="18196" h="3108" extrusionOk="0">
                  <a:moveTo>
                    <a:pt x="126" y="0"/>
                  </a:moveTo>
                  <a:lnTo>
                    <a:pt x="0" y="1278"/>
                  </a:lnTo>
                  <a:lnTo>
                    <a:pt x="18046" y="3108"/>
                  </a:lnTo>
                  <a:lnTo>
                    <a:pt x="18196" y="1830"/>
                  </a:lnTo>
                  <a:lnTo>
                    <a:pt x="126"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7577914" y="3618012"/>
              <a:ext cx="462578" cy="117045"/>
            </a:xfrm>
            <a:custGeom>
              <a:avLst/>
              <a:gdLst/>
              <a:ahLst/>
              <a:cxnLst/>
              <a:rect l="l" t="t" r="r" b="b"/>
              <a:pathLst>
                <a:path w="8422" h="2131" extrusionOk="0">
                  <a:moveTo>
                    <a:pt x="125" y="0"/>
                  </a:moveTo>
                  <a:lnTo>
                    <a:pt x="0" y="1278"/>
                  </a:lnTo>
                  <a:lnTo>
                    <a:pt x="8296" y="2131"/>
                  </a:lnTo>
                  <a:lnTo>
                    <a:pt x="8421" y="852"/>
                  </a:lnTo>
                  <a:lnTo>
                    <a:pt x="125"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6031951" y="2683224"/>
              <a:ext cx="400623" cy="297694"/>
            </a:xfrm>
            <a:custGeom>
              <a:avLst/>
              <a:gdLst/>
              <a:ahLst/>
              <a:cxnLst/>
              <a:rect l="l" t="t" r="r" b="b"/>
              <a:pathLst>
                <a:path w="7294" h="5420" extrusionOk="0">
                  <a:moveTo>
                    <a:pt x="1236" y="0"/>
                  </a:moveTo>
                  <a:cubicBezTo>
                    <a:pt x="801" y="0"/>
                    <a:pt x="400" y="370"/>
                    <a:pt x="352" y="904"/>
                  </a:cubicBezTo>
                  <a:lnTo>
                    <a:pt x="51" y="3836"/>
                  </a:lnTo>
                  <a:cubicBezTo>
                    <a:pt x="1" y="4363"/>
                    <a:pt x="326" y="4839"/>
                    <a:pt x="803" y="4889"/>
                  </a:cubicBezTo>
                  <a:lnTo>
                    <a:pt x="5991" y="5415"/>
                  </a:lnTo>
                  <a:cubicBezTo>
                    <a:pt x="6018" y="5418"/>
                    <a:pt x="6044" y="5419"/>
                    <a:pt x="6071" y="5419"/>
                  </a:cubicBezTo>
                  <a:cubicBezTo>
                    <a:pt x="6514" y="5419"/>
                    <a:pt x="6896" y="5033"/>
                    <a:pt x="6943" y="4513"/>
                  </a:cubicBezTo>
                  <a:lnTo>
                    <a:pt x="7244" y="1581"/>
                  </a:lnTo>
                  <a:cubicBezTo>
                    <a:pt x="7294" y="1054"/>
                    <a:pt x="6943" y="578"/>
                    <a:pt x="6492" y="528"/>
                  </a:cubicBezTo>
                  <a:lnTo>
                    <a:pt x="1279" y="2"/>
                  </a:lnTo>
                  <a:cubicBezTo>
                    <a:pt x="1265" y="1"/>
                    <a:pt x="1250" y="0"/>
                    <a:pt x="1236" y="0"/>
                  </a:cubicBezTo>
                  <a:close/>
                </a:path>
              </a:pathLst>
            </a:custGeom>
            <a:solidFill>
              <a:srgbClr val="FDD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6221942" y="2697065"/>
              <a:ext cx="20707" cy="108806"/>
            </a:xfrm>
            <a:custGeom>
              <a:avLst/>
              <a:gdLst/>
              <a:ahLst/>
              <a:cxnLst/>
              <a:rect l="l" t="t" r="r" b="b"/>
              <a:pathLst>
                <a:path w="377" h="1981" extrusionOk="0">
                  <a:moveTo>
                    <a:pt x="201" y="0"/>
                  </a:moveTo>
                  <a:lnTo>
                    <a:pt x="0" y="1955"/>
                  </a:lnTo>
                  <a:lnTo>
                    <a:pt x="176" y="1980"/>
                  </a:lnTo>
                  <a:lnTo>
                    <a:pt x="376" y="25"/>
                  </a:lnTo>
                  <a:lnTo>
                    <a:pt x="201" y="0"/>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6288018" y="2833337"/>
              <a:ext cx="133578" cy="22080"/>
            </a:xfrm>
            <a:custGeom>
              <a:avLst/>
              <a:gdLst/>
              <a:ahLst/>
              <a:cxnLst/>
              <a:rect l="l" t="t" r="r" b="b"/>
              <a:pathLst>
                <a:path w="2432" h="402" extrusionOk="0">
                  <a:moveTo>
                    <a:pt x="25" y="0"/>
                  </a:moveTo>
                  <a:lnTo>
                    <a:pt x="0" y="176"/>
                  </a:lnTo>
                  <a:lnTo>
                    <a:pt x="2406" y="401"/>
                  </a:lnTo>
                  <a:lnTo>
                    <a:pt x="2431" y="251"/>
                  </a:lnTo>
                  <a:lnTo>
                    <a:pt x="25" y="0"/>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6049857" y="2732822"/>
              <a:ext cx="379971" cy="46906"/>
            </a:xfrm>
            <a:custGeom>
              <a:avLst/>
              <a:gdLst/>
              <a:ahLst/>
              <a:cxnLst/>
              <a:rect l="l" t="t" r="r" b="b"/>
              <a:pathLst>
                <a:path w="6918" h="854" extrusionOk="0">
                  <a:moveTo>
                    <a:pt x="26" y="1"/>
                  </a:moveTo>
                  <a:lnTo>
                    <a:pt x="0" y="151"/>
                  </a:lnTo>
                  <a:lnTo>
                    <a:pt x="6893" y="853"/>
                  </a:lnTo>
                  <a:lnTo>
                    <a:pt x="6918" y="678"/>
                  </a:lnTo>
                  <a:lnTo>
                    <a:pt x="26" y="1"/>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6034697" y="2884253"/>
              <a:ext cx="378653" cy="46851"/>
            </a:xfrm>
            <a:custGeom>
              <a:avLst/>
              <a:gdLst/>
              <a:ahLst/>
              <a:cxnLst/>
              <a:rect l="l" t="t" r="r" b="b"/>
              <a:pathLst>
                <a:path w="6894" h="853" extrusionOk="0">
                  <a:moveTo>
                    <a:pt x="26" y="1"/>
                  </a:moveTo>
                  <a:lnTo>
                    <a:pt x="1" y="176"/>
                  </a:lnTo>
                  <a:lnTo>
                    <a:pt x="6893" y="853"/>
                  </a:lnTo>
                  <a:lnTo>
                    <a:pt x="6893" y="703"/>
                  </a:lnTo>
                  <a:lnTo>
                    <a:pt x="26" y="1"/>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6038817" y="2779674"/>
              <a:ext cx="256115" cy="89583"/>
            </a:xfrm>
            <a:custGeom>
              <a:avLst/>
              <a:gdLst/>
              <a:ahLst/>
              <a:cxnLst/>
              <a:rect l="l" t="t" r="r" b="b"/>
              <a:pathLst>
                <a:path w="4663" h="1631" extrusionOk="0">
                  <a:moveTo>
                    <a:pt x="126" y="0"/>
                  </a:moveTo>
                  <a:lnTo>
                    <a:pt x="126" y="150"/>
                  </a:lnTo>
                  <a:lnTo>
                    <a:pt x="4061" y="551"/>
                  </a:lnTo>
                  <a:cubicBezTo>
                    <a:pt x="4312" y="576"/>
                    <a:pt x="4487" y="802"/>
                    <a:pt x="4462" y="1053"/>
                  </a:cubicBezTo>
                  <a:cubicBezTo>
                    <a:pt x="4439" y="1287"/>
                    <a:pt x="4239" y="1456"/>
                    <a:pt x="4029" y="1456"/>
                  </a:cubicBezTo>
                  <a:cubicBezTo>
                    <a:pt x="4015" y="1456"/>
                    <a:pt x="4000" y="1455"/>
                    <a:pt x="3986" y="1454"/>
                  </a:cubicBezTo>
                  <a:lnTo>
                    <a:pt x="26" y="1053"/>
                  </a:lnTo>
                  <a:lnTo>
                    <a:pt x="1" y="1228"/>
                  </a:lnTo>
                  <a:lnTo>
                    <a:pt x="3961" y="1629"/>
                  </a:lnTo>
                  <a:cubicBezTo>
                    <a:pt x="3976" y="1630"/>
                    <a:pt x="3991" y="1631"/>
                    <a:pt x="4006" y="1631"/>
                  </a:cubicBezTo>
                  <a:cubicBezTo>
                    <a:pt x="4316" y="1631"/>
                    <a:pt x="4614" y="1388"/>
                    <a:pt x="4638" y="1078"/>
                  </a:cubicBezTo>
                  <a:cubicBezTo>
                    <a:pt x="4663" y="727"/>
                    <a:pt x="4412" y="426"/>
                    <a:pt x="4086" y="401"/>
                  </a:cubicBezTo>
                  <a:lnTo>
                    <a:pt x="126" y="0"/>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7715560" y="2485050"/>
              <a:ext cx="322190" cy="400623"/>
            </a:xfrm>
            <a:custGeom>
              <a:avLst/>
              <a:gdLst/>
              <a:ahLst/>
              <a:cxnLst/>
              <a:rect l="l" t="t" r="r" b="b"/>
              <a:pathLst>
                <a:path w="5866" h="7294" extrusionOk="0">
                  <a:moveTo>
                    <a:pt x="1003" y="1"/>
                  </a:moveTo>
                  <a:lnTo>
                    <a:pt x="0" y="7294"/>
                  </a:lnTo>
                  <a:lnTo>
                    <a:pt x="5865" y="4763"/>
                  </a:lnTo>
                  <a:lnTo>
                    <a:pt x="1003"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7560008" y="2450666"/>
              <a:ext cx="322190" cy="400623"/>
            </a:xfrm>
            <a:custGeom>
              <a:avLst/>
              <a:gdLst/>
              <a:ahLst/>
              <a:cxnLst/>
              <a:rect l="l" t="t" r="r" b="b"/>
              <a:pathLst>
                <a:path w="5866" h="7294" extrusionOk="0">
                  <a:moveTo>
                    <a:pt x="1003" y="0"/>
                  </a:moveTo>
                  <a:lnTo>
                    <a:pt x="0" y="7293"/>
                  </a:lnTo>
                  <a:lnTo>
                    <a:pt x="5865" y="4762"/>
                  </a:lnTo>
                  <a:lnTo>
                    <a:pt x="1003" y="0"/>
                  </a:ln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7032768" y="687700"/>
              <a:ext cx="909942" cy="1315564"/>
            </a:xfrm>
            <a:custGeom>
              <a:avLst/>
              <a:gdLst/>
              <a:ahLst/>
              <a:cxnLst/>
              <a:rect l="l" t="t" r="r" b="b"/>
              <a:pathLst>
                <a:path w="16567" h="23952" extrusionOk="0">
                  <a:moveTo>
                    <a:pt x="12705" y="0"/>
                  </a:moveTo>
                  <a:cubicBezTo>
                    <a:pt x="12623" y="0"/>
                    <a:pt x="12456" y="118"/>
                    <a:pt x="12156" y="393"/>
                  </a:cubicBezTo>
                  <a:cubicBezTo>
                    <a:pt x="10652" y="1721"/>
                    <a:pt x="10802" y="10443"/>
                    <a:pt x="9299" y="12924"/>
                  </a:cubicBezTo>
                  <a:cubicBezTo>
                    <a:pt x="7820" y="15405"/>
                    <a:pt x="1805" y="17836"/>
                    <a:pt x="1805" y="17836"/>
                  </a:cubicBezTo>
                  <a:cubicBezTo>
                    <a:pt x="0" y="19340"/>
                    <a:pt x="6391" y="23952"/>
                    <a:pt x="6391" y="23952"/>
                  </a:cubicBezTo>
                  <a:cubicBezTo>
                    <a:pt x="6391" y="23952"/>
                    <a:pt x="11103" y="21420"/>
                    <a:pt x="13835" y="16057"/>
                  </a:cubicBezTo>
                  <a:cubicBezTo>
                    <a:pt x="16567" y="10718"/>
                    <a:pt x="13459" y="4703"/>
                    <a:pt x="12657" y="3099"/>
                  </a:cubicBezTo>
                  <a:cubicBezTo>
                    <a:pt x="12038" y="1821"/>
                    <a:pt x="13027" y="0"/>
                    <a:pt x="1270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6734571" y="1412012"/>
              <a:ext cx="342238" cy="386837"/>
            </a:xfrm>
            <a:custGeom>
              <a:avLst/>
              <a:gdLst/>
              <a:ahLst/>
              <a:cxnLst/>
              <a:rect l="l" t="t" r="r" b="b"/>
              <a:pathLst>
                <a:path w="6231" h="7043" extrusionOk="0">
                  <a:moveTo>
                    <a:pt x="1982" y="1"/>
                  </a:moveTo>
                  <a:cubicBezTo>
                    <a:pt x="1240" y="1"/>
                    <a:pt x="0" y="506"/>
                    <a:pt x="667" y="1516"/>
                  </a:cubicBezTo>
                  <a:cubicBezTo>
                    <a:pt x="1520" y="2795"/>
                    <a:pt x="1043" y="6178"/>
                    <a:pt x="1043" y="6178"/>
                  </a:cubicBezTo>
                  <a:cubicBezTo>
                    <a:pt x="2257" y="6807"/>
                    <a:pt x="3194" y="7043"/>
                    <a:pt x="3911" y="7043"/>
                  </a:cubicBezTo>
                  <a:cubicBezTo>
                    <a:pt x="6071" y="7043"/>
                    <a:pt x="6231" y="4900"/>
                    <a:pt x="5934" y="4900"/>
                  </a:cubicBezTo>
                  <a:cubicBezTo>
                    <a:pt x="5933" y="4900"/>
                    <a:pt x="5932" y="4900"/>
                    <a:pt x="5931" y="4900"/>
                  </a:cubicBezTo>
                  <a:cubicBezTo>
                    <a:pt x="5819" y="4912"/>
                    <a:pt x="5712" y="4918"/>
                    <a:pt x="5609" y="4918"/>
                  </a:cubicBezTo>
                  <a:cubicBezTo>
                    <a:pt x="2756" y="4918"/>
                    <a:pt x="2856" y="402"/>
                    <a:pt x="2397" y="88"/>
                  </a:cubicBezTo>
                  <a:cubicBezTo>
                    <a:pt x="2309" y="30"/>
                    <a:pt x="2160" y="1"/>
                    <a:pt x="198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6685851" y="1348956"/>
              <a:ext cx="307855" cy="220799"/>
            </a:xfrm>
            <a:custGeom>
              <a:avLst/>
              <a:gdLst/>
              <a:ahLst/>
              <a:cxnLst/>
              <a:rect l="l" t="t" r="r" b="b"/>
              <a:pathLst>
                <a:path w="5605" h="4020" extrusionOk="0">
                  <a:moveTo>
                    <a:pt x="2396" y="0"/>
                  </a:moveTo>
                  <a:cubicBezTo>
                    <a:pt x="2175" y="0"/>
                    <a:pt x="1971" y="38"/>
                    <a:pt x="1805" y="108"/>
                  </a:cubicBezTo>
                  <a:cubicBezTo>
                    <a:pt x="1178" y="409"/>
                    <a:pt x="0" y="3842"/>
                    <a:pt x="4111" y="4018"/>
                  </a:cubicBezTo>
                  <a:cubicBezTo>
                    <a:pt x="4130" y="4019"/>
                    <a:pt x="4148" y="4019"/>
                    <a:pt x="4167" y="4019"/>
                  </a:cubicBezTo>
                  <a:cubicBezTo>
                    <a:pt x="5604" y="4019"/>
                    <a:pt x="4211" y="1111"/>
                    <a:pt x="4211" y="1111"/>
                  </a:cubicBezTo>
                  <a:cubicBezTo>
                    <a:pt x="3837" y="325"/>
                    <a:pt x="3045" y="0"/>
                    <a:pt x="239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6803449" y="1553117"/>
              <a:ext cx="148572" cy="107159"/>
            </a:xfrm>
            <a:custGeom>
              <a:avLst/>
              <a:gdLst/>
              <a:ahLst/>
              <a:cxnLst/>
              <a:rect l="l" t="t" r="r" b="b"/>
              <a:pathLst>
                <a:path w="2705" h="1951" extrusionOk="0">
                  <a:moveTo>
                    <a:pt x="215" y="0"/>
                  </a:moveTo>
                  <a:lnTo>
                    <a:pt x="215" y="0"/>
                  </a:lnTo>
                  <a:cubicBezTo>
                    <a:pt x="1" y="1660"/>
                    <a:pt x="1703" y="1950"/>
                    <a:pt x="2394" y="1950"/>
                  </a:cubicBezTo>
                  <a:cubicBezTo>
                    <a:pt x="2590" y="1950"/>
                    <a:pt x="2705" y="1927"/>
                    <a:pt x="2672" y="1905"/>
                  </a:cubicBezTo>
                  <a:cubicBezTo>
                    <a:pt x="2145" y="1454"/>
                    <a:pt x="1744" y="301"/>
                    <a:pt x="1744" y="301"/>
                  </a:cubicBezTo>
                  <a:cubicBezTo>
                    <a:pt x="1671" y="308"/>
                    <a:pt x="1599" y="311"/>
                    <a:pt x="1528" y="311"/>
                  </a:cubicBezTo>
                  <a:cubicBezTo>
                    <a:pt x="816" y="311"/>
                    <a:pt x="215" y="0"/>
                    <a:pt x="21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6704581" y="1279145"/>
              <a:ext cx="212615" cy="262816"/>
            </a:xfrm>
            <a:custGeom>
              <a:avLst/>
              <a:gdLst/>
              <a:ahLst/>
              <a:cxnLst/>
              <a:rect l="l" t="t" r="r" b="b"/>
              <a:pathLst>
                <a:path w="3871" h="4785" extrusionOk="0">
                  <a:moveTo>
                    <a:pt x="2517" y="1"/>
                  </a:moveTo>
                  <a:cubicBezTo>
                    <a:pt x="1374" y="72"/>
                    <a:pt x="1882" y="1568"/>
                    <a:pt x="970" y="1568"/>
                  </a:cubicBezTo>
                  <a:cubicBezTo>
                    <a:pt x="921" y="1568"/>
                    <a:pt x="869" y="1563"/>
                    <a:pt x="812" y="1554"/>
                  </a:cubicBezTo>
                  <a:cubicBezTo>
                    <a:pt x="787" y="1551"/>
                    <a:pt x="764" y="1550"/>
                    <a:pt x="741" y="1550"/>
                  </a:cubicBezTo>
                  <a:cubicBezTo>
                    <a:pt x="0" y="1550"/>
                    <a:pt x="242" y="3081"/>
                    <a:pt x="436" y="3810"/>
                  </a:cubicBezTo>
                  <a:cubicBezTo>
                    <a:pt x="598" y="4395"/>
                    <a:pt x="1261" y="4785"/>
                    <a:pt x="1541" y="4785"/>
                  </a:cubicBezTo>
                  <a:cubicBezTo>
                    <a:pt x="1609" y="4785"/>
                    <a:pt x="1655" y="4761"/>
                    <a:pt x="1665" y="4712"/>
                  </a:cubicBezTo>
                  <a:cubicBezTo>
                    <a:pt x="1715" y="4462"/>
                    <a:pt x="963" y="4261"/>
                    <a:pt x="1038" y="3785"/>
                  </a:cubicBezTo>
                  <a:cubicBezTo>
                    <a:pt x="1038" y="3714"/>
                    <a:pt x="1063" y="3680"/>
                    <a:pt x="1109" y="3680"/>
                  </a:cubicBezTo>
                  <a:cubicBezTo>
                    <a:pt x="1177" y="3680"/>
                    <a:pt x="1290" y="3752"/>
                    <a:pt x="1439" y="3885"/>
                  </a:cubicBezTo>
                  <a:cubicBezTo>
                    <a:pt x="1556" y="4003"/>
                    <a:pt x="1652" y="4109"/>
                    <a:pt x="1694" y="4109"/>
                  </a:cubicBezTo>
                  <a:cubicBezTo>
                    <a:pt x="1742" y="4109"/>
                    <a:pt x="1723" y="3972"/>
                    <a:pt x="1589" y="3560"/>
                  </a:cubicBezTo>
                  <a:cubicBezTo>
                    <a:pt x="1314" y="2707"/>
                    <a:pt x="1389" y="2833"/>
                    <a:pt x="1514" y="2557"/>
                  </a:cubicBezTo>
                  <a:cubicBezTo>
                    <a:pt x="1639" y="2306"/>
                    <a:pt x="3319" y="2382"/>
                    <a:pt x="3494" y="1830"/>
                  </a:cubicBezTo>
                  <a:cubicBezTo>
                    <a:pt x="3870" y="527"/>
                    <a:pt x="2517" y="1"/>
                    <a:pt x="2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6232927" y="1807755"/>
              <a:ext cx="1059393" cy="815307"/>
            </a:xfrm>
            <a:custGeom>
              <a:avLst/>
              <a:gdLst/>
              <a:ahLst/>
              <a:cxnLst/>
              <a:rect l="l" t="t" r="r" b="b"/>
              <a:pathLst>
                <a:path w="19288" h="14844" extrusionOk="0">
                  <a:moveTo>
                    <a:pt x="7720" y="1"/>
                  </a:moveTo>
                  <a:cubicBezTo>
                    <a:pt x="7720" y="1"/>
                    <a:pt x="4412" y="1555"/>
                    <a:pt x="2031" y="5164"/>
                  </a:cubicBezTo>
                  <a:cubicBezTo>
                    <a:pt x="1" y="8246"/>
                    <a:pt x="652" y="11906"/>
                    <a:pt x="2557" y="12607"/>
                  </a:cubicBezTo>
                  <a:cubicBezTo>
                    <a:pt x="5166" y="13538"/>
                    <a:pt x="7754" y="13810"/>
                    <a:pt x="9937" y="13810"/>
                  </a:cubicBezTo>
                  <a:cubicBezTo>
                    <a:pt x="12514" y="13810"/>
                    <a:pt x="14525" y="13431"/>
                    <a:pt x="15339" y="13309"/>
                  </a:cubicBezTo>
                  <a:cubicBezTo>
                    <a:pt x="15590" y="13274"/>
                    <a:pt x="15809" y="13257"/>
                    <a:pt x="16001" y="13257"/>
                  </a:cubicBezTo>
                  <a:cubicBezTo>
                    <a:pt x="17445" y="13257"/>
                    <a:pt x="17412" y="14174"/>
                    <a:pt x="18297" y="14838"/>
                  </a:cubicBezTo>
                  <a:cubicBezTo>
                    <a:pt x="18302" y="14841"/>
                    <a:pt x="18307" y="14843"/>
                    <a:pt x="18314" y="14843"/>
                  </a:cubicBezTo>
                  <a:cubicBezTo>
                    <a:pt x="18522" y="14843"/>
                    <a:pt x="19287" y="12834"/>
                    <a:pt x="15515" y="11204"/>
                  </a:cubicBezTo>
                  <a:cubicBezTo>
                    <a:pt x="12582" y="9926"/>
                    <a:pt x="10277" y="9474"/>
                    <a:pt x="6492" y="9048"/>
                  </a:cubicBezTo>
                  <a:cubicBezTo>
                    <a:pt x="5038" y="8873"/>
                    <a:pt x="6617" y="8347"/>
                    <a:pt x="7971" y="7419"/>
                  </a:cubicBezTo>
                  <a:cubicBezTo>
                    <a:pt x="8096" y="7344"/>
                    <a:pt x="7175" y="3534"/>
                    <a:pt x="7020" y="3534"/>
                  </a:cubicBezTo>
                  <a:cubicBezTo>
                    <a:pt x="7019" y="3534"/>
                    <a:pt x="7019" y="3534"/>
                    <a:pt x="7018" y="3535"/>
                  </a:cubicBezTo>
                  <a:lnTo>
                    <a:pt x="7720" y="1"/>
                  </a:ln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6366453" y="1756838"/>
              <a:ext cx="465380" cy="531729"/>
            </a:xfrm>
            <a:custGeom>
              <a:avLst/>
              <a:gdLst/>
              <a:ahLst/>
              <a:cxnLst/>
              <a:rect l="l" t="t" r="r" b="b"/>
              <a:pathLst>
                <a:path w="8473" h="9681" extrusionOk="0">
                  <a:moveTo>
                    <a:pt x="7369" y="0"/>
                  </a:moveTo>
                  <a:cubicBezTo>
                    <a:pt x="7369" y="0"/>
                    <a:pt x="2783" y="1454"/>
                    <a:pt x="1" y="5113"/>
                  </a:cubicBezTo>
                  <a:cubicBezTo>
                    <a:pt x="1" y="5113"/>
                    <a:pt x="3234" y="9574"/>
                    <a:pt x="3886" y="9675"/>
                  </a:cubicBezTo>
                  <a:cubicBezTo>
                    <a:pt x="3912" y="9679"/>
                    <a:pt x="3942" y="9681"/>
                    <a:pt x="3973" y="9681"/>
                  </a:cubicBezTo>
                  <a:cubicBezTo>
                    <a:pt x="4706" y="9681"/>
                    <a:pt x="6656" y="8590"/>
                    <a:pt x="7545" y="7845"/>
                  </a:cubicBezTo>
                  <a:cubicBezTo>
                    <a:pt x="8472" y="7043"/>
                    <a:pt x="7369" y="0"/>
                    <a:pt x="7369"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7060286" y="1504288"/>
              <a:ext cx="583743" cy="551337"/>
            </a:xfrm>
            <a:custGeom>
              <a:avLst/>
              <a:gdLst/>
              <a:ahLst/>
              <a:cxnLst/>
              <a:rect l="l" t="t" r="r" b="b"/>
              <a:pathLst>
                <a:path w="10628" h="10038" extrusionOk="0">
                  <a:moveTo>
                    <a:pt x="6186" y="1"/>
                  </a:moveTo>
                  <a:cubicBezTo>
                    <a:pt x="6074" y="1"/>
                    <a:pt x="5975" y="36"/>
                    <a:pt x="5890" y="112"/>
                  </a:cubicBezTo>
                  <a:cubicBezTo>
                    <a:pt x="4462" y="1415"/>
                    <a:pt x="1" y="3220"/>
                    <a:pt x="1" y="3220"/>
                  </a:cubicBezTo>
                  <a:cubicBezTo>
                    <a:pt x="847" y="4862"/>
                    <a:pt x="5547" y="10038"/>
                    <a:pt x="5884" y="10038"/>
                  </a:cubicBezTo>
                  <a:cubicBezTo>
                    <a:pt x="5886" y="10038"/>
                    <a:pt x="5888" y="10038"/>
                    <a:pt x="5890" y="10037"/>
                  </a:cubicBezTo>
                  <a:cubicBezTo>
                    <a:pt x="6141" y="9962"/>
                    <a:pt x="10627" y="5776"/>
                    <a:pt x="10477" y="5175"/>
                  </a:cubicBezTo>
                  <a:cubicBezTo>
                    <a:pt x="10339" y="4645"/>
                    <a:pt x="7465" y="1"/>
                    <a:pt x="6186"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6539912" y="2090845"/>
              <a:ext cx="985684" cy="213933"/>
            </a:xfrm>
            <a:custGeom>
              <a:avLst/>
              <a:gdLst/>
              <a:ahLst/>
              <a:cxnLst/>
              <a:rect l="l" t="t" r="r" b="b"/>
              <a:pathLst>
                <a:path w="17946" h="3895" extrusionOk="0">
                  <a:moveTo>
                    <a:pt x="2658" y="0"/>
                  </a:moveTo>
                  <a:cubicBezTo>
                    <a:pt x="2634" y="0"/>
                    <a:pt x="2617" y="3"/>
                    <a:pt x="2607" y="10"/>
                  </a:cubicBezTo>
                  <a:cubicBezTo>
                    <a:pt x="2382" y="135"/>
                    <a:pt x="51" y="887"/>
                    <a:pt x="51" y="887"/>
                  </a:cubicBezTo>
                  <a:cubicBezTo>
                    <a:pt x="1" y="1363"/>
                    <a:pt x="1003" y="3092"/>
                    <a:pt x="1003" y="3092"/>
                  </a:cubicBezTo>
                  <a:lnTo>
                    <a:pt x="3134" y="2065"/>
                  </a:lnTo>
                  <a:lnTo>
                    <a:pt x="3685" y="2265"/>
                  </a:lnTo>
                  <a:cubicBezTo>
                    <a:pt x="4262" y="2466"/>
                    <a:pt x="17946" y="3894"/>
                    <a:pt x="17946" y="3894"/>
                  </a:cubicBezTo>
                  <a:lnTo>
                    <a:pt x="15916" y="310"/>
                  </a:lnTo>
                  <a:cubicBezTo>
                    <a:pt x="15916" y="310"/>
                    <a:pt x="14636" y="1590"/>
                    <a:pt x="11153" y="1590"/>
                  </a:cubicBezTo>
                  <a:cubicBezTo>
                    <a:pt x="11087" y="1590"/>
                    <a:pt x="11021" y="1590"/>
                    <a:pt x="10953" y="1589"/>
                  </a:cubicBezTo>
                  <a:cubicBezTo>
                    <a:pt x="7473" y="1565"/>
                    <a:pt x="3210" y="0"/>
                    <a:pt x="2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6299608" y="2370474"/>
              <a:ext cx="638174" cy="174167"/>
            </a:xfrm>
            <a:custGeom>
              <a:avLst/>
              <a:gdLst/>
              <a:ahLst/>
              <a:cxnLst/>
              <a:rect l="l" t="t" r="r" b="b"/>
              <a:pathLst>
                <a:path w="11619" h="3171" extrusionOk="0">
                  <a:moveTo>
                    <a:pt x="321" y="1"/>
                  </a:moveTo>
                  <a:cubicBezTo>
                    <a:pt x="0" y="1"/>
                    <a:pt x="371" y="1414"/>
                    <a:pt x="1494" y="1986"/>
                  </a:cubicBezTo>
                  <a:cubicBezTo>
                    <a:pt x="2847" y="2688"/>
                    <a:pt x="5228" y="2989"/>
                    <a:pt x="6506" y="3139"/>
                  </a:cubicBezTo>
                  <a:cubicBezTo>
                    <a:pt x="6692" y="3161"/>
                    <a:pt x="6932" y="3171"/>
                    <a:pt x="7206" y="3171"/>
                  </a:cubicBezTo>
                  <a:cubicBezTo>
                    <a:pt x="8822" y="3171"/>
                    <a:pt x="11618" y="2834"/>
                    <a:pt x="11318" y="2663"/>
                  </a:cubicBezTo>
                  <a:cubicBezTo>
                    <a:pt x="10967" y="2488"/>
                    <a:pt x="5804" y="2488"/>
                    <a:pt x="3599" y="1986"/>
                  </a:cubicBezTo>
                  <a:cubicBezTo>
                    <a:pt x="1418" y="1485"/>
                    <a:pt x="566" y="157"/>
                    <a:pt x="566" y="157"/>
                  </a:cubicBezTo>
                  <a:cubicBezTo>
                    <a:pt x="462" y="48"/>
                    <a:pt x="380" y="1"/>
                    <a:pt x="321"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Career Pathway</a:t>
            </a:r>
            <a:endParaRPr/>
          </a:p>
        </p:txBody>
      </p:sp>
      <p:sp>
        <p:nvSpPr>
          <p:cNvPr id="1176" name="Google Shape;1176;p53"/>
          <p:cNvSpPr txBox="1">
            <a:spLocks noGrp="1"/>
          </p:cNvSpPr>
          <p:nvPr>
            <p:ph type="subTitle" idx="4294967295"/>
          </p:nvPr>
        </p:nvSpPr>
        <p:spPr>
          <a:xfrm>
            <a:off x="4854125" y="2070300"/>
            <a:ext cx="3113400" cy="139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Each of the 16 Career Clusters are divided into approximately 80 Career Pathways. The pathways are further divided into specific careers that share similar skills</a:t>
            </a:r>
            <a:endParaRPr/>
          </a:p>
        </p:txBody>
      </p:sp>
      <p:sp>
        <p:nvSpPr>
          <p:cNvPr id="1177" name="Google Shape;1177;p53"/>
          <p:cNvSpPr/>
          <p:nvPr/>
        </p:nvSpPr>
        <p:spPr>
          <a:xfrm>
            <a:off x="1176475" y="1267975"/>
            <a:ext cx="3073200" cy="3144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txBox="1">
            <a:spLocks noGrp="1"/>
          </p:cNvSpPr>
          <p:nvPr>
            <p:ph type="subTitle" idx="4294967295"/>
          </p:nvPr>
        </p:nvSpPr>
        <p:spPr>
          <a:xfrm>
            <a:off x="1344750" y="2555650"/>
            <a:ext cx="2736600" cy="16890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lt1"/>
              </a:buClr>
              <a:buSzPts val="1600"/>
              <a:buChar char="●"/>
            </a:pPr>
            <a:r>
              <a:rPr lang="en">
                <a:solidFill>
                  <a:schemeClr val="lt1"/>
                </a:solidFill>
              </a:rPr>
              <a:t>Demand for this career</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Location of jobs</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Starting wage</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Education requirements </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High school pathway</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Related careers</a:t>
            </a:r>
            <a:endParaRPr>
              <a:solidFill>
                <a:schemeClr val="lt1"/>
              </a:solidFill>
            </a:endParaRPr>
          </a:p>
        </p:txBody>
      </p:sp>
      <p:sp>
        <p:nvSpPr>
          <p:cNvPr id="1179" name="Google Shape;1179;p53"/>
          <p:cNvSpPr txBox="1"/>
          <p:nvPr/>
        </p:nvSpPr>
        <p:spPr>
          <a:xfrm>
            <a:off x="1681800" y="1820600"/>
            <a:ext cx="2062500" cy="6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Carter One"/>
                <a:ea typeface="Carter One"/>
                <a:cs typeface="Carter One"/>
                <a:sym typeface="Carter One"/>
              </a:rPr>
              <a:t>What to Discover</a:t>
            </a:r>
            <a:endParaRPr sz="1800">
              <a:solidFill>
                <a:schemeClr val="lt1"/>
              </a:solidFill>
              <a:latin typeface="Carter One"/>
              <a:ea typeface="Carter One"/>
              <a:cs typeface="Carter One"/>
              <a:sym typeface="Carter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CASO I</a:t>
            </a:r>
            <a:endParaRPr dirty="0"/>
          </a:p>
        </p:txBody>
      </p:sp>
      <p:sp>
        <p:nvSpPr>
          <p:cNvPr id="683" name="Google Shape;683;p36"/>
          <p:cNvSpPr txBox="1">
            <a:spLocks noGrp="1"/>
          </p:cNvSpPr>
          <p:nvPr>
            <p:ph type="subTitle" idx="1"/>
          </p:nvPr>
        </p:nvSpPr>
        <p:spPr>
          <a:xfrm>
            <a:off x="4934407" y="1206103"/>
            <a:ext cx="3220549" cy="3323700"/>
          </a:xfrm>
          <a:prstGeom prst="rect">
            <a:avLst/>
          </a:prstGeom>
        </p:spPr>
        <p:txBody>
          <a:bodyPr spcFirstLastPara="1" wrap="square" lIns="91425" tIns="91425" rIns="91425" bIns="91425" anchor="t" anchorCtr="0">
            <a:noAutofit/>
          </a:bodyPr>
          <a:lstStyle/>
          <a:p>
            <a:pPr marL="0" indent="0" algn="just">
              <a:buSzPts val="1100"/>
            </a:pPr>
            <a:r>
              <a:rPr lang="es-PE" sz="1600" b="1" dirty="0">
                <a:solidFill>
                  <a:schemeClr val="accent1">
                    <a:lumMod val="50000"/>
                  </a:schemeClr>
                </a:solidFill>
              </a:rPr>
              <a:t>Se tienen tres tablas:</a:t>
            </a:r>
          </a:p>
          <a:p>
            <a:pPr marL="0" indent="0" algn="just">
              <a:buSzPts val="1100"/>
            </a:pPr>
            <a:r>
              <a:rPr lang="es-PE" sz="1600" b="1" dirty="0"/>
              <a:t> </a:t>
            </a:r>
          </a:p>
          <a:p>
            <a:pPr marL="0" indent="0" algn="just">
              <a:buSzPts val="1100"/>
            </a:pPr>
            <a:r>
              <a:rPr lang="es-PE" sz="1600" b="1" dirty="0"/>
              <a:t>Una con los registros de las transacciones realizadas en la compañía XYZ con las coordenadas de destino (desde donde el usuario pidió la orden) y el detalle del ingreso del delivery generado por la orden, otra con las coordenadas de los warehouses (almacenes) desde donde salen los pedidos.</a:t>
            </a:r>
          </a:p>
          <a:p>
            <a:pPr marL="0" lvl="0" indent="0" algn="just" rtl="0">
              <a:spcBef>
                <a:spcPts val="0"/>
              </a:spcBef>
              <a:spcAft>
                <a:spcPts val="0"/>
              </a:spcAft>
              <a:buClr>
                <a:schemeClr val="dk1"/>
              </a:buClr>
              <a:buSzPts val="1100"/>
              <a:buFont typeface="Arial"/>
              <a:buNone/>
            </a:pPr>
            <a:endParaRPr dirty="0">
              <a:latin typeface="Assistant Medium"/>
              <a:ea typeface="Assistant Medium"/>
              <a:cs typeface="Assistant Medium"/>
              <a:sym typeface="Assistant Medium"/>
            </a:endParaRPr>
          </a:p>
        </p:txBody>
      </p:sp>
      <p:pic>
        <p:nvPicPr>
          <p:cNvPr id="2" name="Imagen 1">
            <a:extLst>
              <a:ext uri="{FF2B5EF4-FFF2-40B4-BE49-F238E27FC236}">
                <a16:creationId xmlns:a16="http://schemas.microsoft.com/office/drawing/2014/main" id="{E5537BFC-054D-9D4A-B3E6-748B497EF0CF}"/>
              </a:ext>
            </a:extLst>
          </p:cNvPr>
          <p:cNvPicPr>
            <a:picLocks noChangeAspect="1"/>
          </p:cNvPicPr>
          <p:nvPr/>
        </p:nvPicPr>
        <p:blipFill rotWithShape="1">
          <a:blip r:embed="rId3"/>
          <a:srcRect t="1" b="23125"/>
          <a:stretch/>
        </p:blipFill>
        <p:spPr>
          <a:xfrm>
            <a:off x="989044" y="1321551"/>
            <a:ext cx="2622000" cy="210328"/>
          </a:xfrm>
          <a:prstGeom prst="rect">
            <a:avLst/>
          </a:prstGeom>
        </p:spPr>
      </p:pic>
      <p:pic>
        <p:nvPicPr>
          <p:cNvPr id="4" name="Imagen 3">
            <a:extLst>
              <a:ext uri="{FF2B5EF4-FFF2-40B4-BE49-F238E27FC236}">
                <a16:creationId xmlns:a16="http://schemas.microsoft.com/office/drawing/2014/main" id="{274F00AE-398A-244F-9DAE-B1E272851EB5}"/>
              </a:ext>
            </a:extLst>
          </p:cNvPr>
          <p:cNvPicPr>
            <a:picLocks noChangeAspect="1"/>
          </p:cNvPicPr>
          <p:nvPr/>
        </p:nvPicPr>
        <p:blipFill>
          <a:blip r:embed="rId4"/>
          <a:stretch>
            <a:fillRect/>
          </a:stretch>
        </p:blipFill>
        <p:spPr>
          <a:xfrm>
            <a:off x="1218674" y="1873203"/>
            <a:ext cx="2336800" cy="1143000"/>
          </a:xfrm>
          <a:prstGeom prst="rect">
            <a:avLst/>
          </a:prstGeom>
        </p:spPr>
      </p:pic>
      <p:pic>
        <p:nvPicPr>
          <p:cNvPr id="5" name="Imagen 4">
            <a:extLst>
              <a:ext uri="{FF2B5EF4-FFF2-40B4-BE49-F238E27FC236}">
                <a16:creationId xmlns:a16="http://schemas.microsoft.com/office/drawing/2014/main" id="{853424A6-E848-C84C-B4E4-FD3B4674ACA1}"/>
              </a:ext>
            </a:extLst>
          </p:cNvPr>
          <p:cNvPicPr>
            <a:picLocks noChangeAspect="1"/>
          </p:cNvPicPr>
          <p:nvPr/>
        </p:nvPicPr>
        <p:blipFill>
          <a:blip r:embed="rId5"/>
          <a:stretch>
            <a:fillRect/>
          </a:stretch>
        </p:blipFill>
        <p:spPr>
          <a:xfrm>
            <a:off x="791539" y="3254274"/>
            <a:ext cx="3321699" cy="14103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54"/>
          <p:cNvSpPr/>
          <p:nvPr/>
        </p:nvSpPr>
        <p:spPr>
          <a:xfrm rot="5400000">
            <a:off x="979679" y="987850"/>
            <a:ext cx="1575900" cy="356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398825" y="1267975"/>
            <a:ext cx="4018800" cy="73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 Practices</a:t>
            </a:r>
            <a:endParaRPr/>
          </a:p>
        </p:txBody>
      </p:sp>
      <p:graphicFrame>
        <p:nvGraphicFramePr>
          <p:cNvPr id="1187" name="Google Shape;1187;p54"/>
          <p:cNvGraphicFramePr/>
          <p:nvPr/>
        </p:nvGraphicFramePr>
        <p:xfrm>
          <a:off x="4391425" y="1276025"/>
          <a:ext cx="3000000" cy="3000000"/>
        </p:xfrm>
        <a:graphic>
          <a:graphicData uri="http://schemas.openxmlformats.org/drawingml/2006/table">
            <a:tbl>
              <a:tblPr>
                <a:noFill/>
                <a:tableStyleId>{9313BD9B-49FF-4598-B0D5-1C4F95FAEC3E}</a:tableStyleId>
              </a:tblPr>
              <a:tblGrid>
                <a:gridCol w="1006525">
                  <a:extLst>
                    <a:ext uri="{9D8B030D-6E8A-4147-A177-3AD203B41FA5}">
                      <a16:colId xmlns:a16="http://schemas.microsoft.com/office/drawing/2014/main" val="20000"/>
                    </a:ext>
                  </a:extLst>
                </a:gridCol>
                <a:gridCol w="1006525">
                  <a:extLst>
                    <a:ext uri="{9D8B030D-6E8A-4147-A177-3AD203B41FA5}">
                      <a16:colId xmlns:a16="http://schemas.microsoft.com/office/drawing/2014/main" val="20001"/>
                    </a:ext>
                  </a:extLst>
                </a:gridCol>
                <a:gridCol w="1006525">
                  <a:extLst>
                    <a:ext uri="{9D8B030D-6E8A-4147-A177-3AD203B41FA5}">
                      <a16:colId xmlns:a16="http://schemas.microsoft.com/office/drawing/2014/main" val="20002"/>
                    </a:ext>
                  </a:extLst>
                </a:gridCol>
                <a:gridCol w="1006525">
                  <a:extLst>
                    <a:ext uri="{9D8B030D-6E8A-4147-A177-3AD203B41FA5}">
                      <a16:colId xmlns:a16="http://schemas.microsoft.com/office/drawing/2014/main" val="20003"/>
                    </a:ext>
                  </a:extLst>
                </a:gridCol>
              </a:tblGrid>
              <a:tr h="730925">
                <a:tc>
                  <a:txBody>
                    <a:bodyPr/>
                    <a:lstStyle/>
                    <a:p>
                      <a:pPr marL="0" lvl="0" indent="0" algn="ctr" rtl="0">
                        <a:spcBef>
                          <a:spcPts val="0"/>
                        </a:spcBef>
                        <a:spcAft>
                          <a:spcPts val="0"/>
                        </a:spcAft>
                        <a:buNone/>
                      </a:pPr>
                      <a:r>
                        <a:rPr lang="en">
                          <a:latin typeface="Assistant"/>
                          <a:ea typeface="Assistant"/>
                          <a:cs typeface="Assistant"/>
                          <a:sym typeface="Assistant"/>
                        </a:rPr>
                        <a:t>Date/Time</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Point A</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Assistant"/>
                          <a:ea typeface="Assistant"/>
                          <a:cs typeface="Assistant"/>
                          <a:sym typeface="Assistant"/>
                        </a:rPr>
                        <a:t>Date/Time</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Assistant"/>
                          <a:ea typeface="Assistant"/>
                          <a:cs typeface="Assistant"/>
                          <a:sym typeface="Assistant"/>
                        </a:rPr>
                        <a:t>Point B</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730925">
                <a:tc>
                  <a:txBody>
                    <a:bodyPr/>
                    <a:lstStyle/>
                    <a:p>
                      <a:pPr marL="0" lvl="0" indent="0" algn="ctr" rtl="0">
                        <a:spcBef>
                          <a:spcPts val="0"/>
                        </a:spcBef>
                        <a:spcAft>
                          <a:spcPts val="0"/>
                        </a:spcAft>
                        <a:buNone/>
                      </a:pPr>
                      <a:r>
                        <a:rPr lang="en">
                          <a:latin typeface="Assistant"/>
                          <a:ea typeface="Assistant"/>
                          <a:cs typeface="Assistant"/>
                          <a:sym typeface="Assistant"/>
                        </a:rPr>
                        <a:t>9/1</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10:00 a.m.</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Mars</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Mercury</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0925">
                <a:tc>
                  <a:txBody>
                    <a:bodyPr/>
                    <a:lstStyle/>
                    <a:p>
                      <a:pPr marL="0" lvl="0" indent="0" algn="ctr" rtl="0">
                        <a:spcBef>
                          <a:spcPts val="0"/>
                        </a:spcBef>
                        <a:spcAft>
                          <a:spcPts val="0"/>
                        </a:spcAft>
                        <a:buNone/>
                      </a:pPr>
                      <a:r>
                        <a:rPr lang="en">
                          <a:latin typeface="Assistant"/>
                          <a:ea typeface="Assistant"/>
                          <a:cs typeface="Assistant"/>
                          <a:sym typeface="Assistant"/>
                        </a:rPr>
                        <a:t>10/10</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3:00 p.m.</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Jupiter</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Venus</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0925">
                <a:tc>
                  <a:txBody>
                    <a:bodyPr/>
                    <a:lstStyle/>
                    <a:p>
                      <a:pPr marL="0" lvl="0" indent="0" algn="ctr" rtl="0">
                        <a:spcBef>
                          <a:spcPts val="0"/>
                        </a:spcBef>
                        <a:spcAft>
                          <a:spcPts val="0"/>
                        </a:spcAft>
                        <a:buNone/>
                      </a:pPr>
                      <a:r>
                        <a:rPr lang="en">
                          <a:latin typeface="Assistant"/>
                          <a:ea typeface="Assistant"/>
                          <a:cs typeface="Assistant"/>
                          <a:sym typeface="Assistant"/>
                        </a:rPr>
                        <a:t>11/15</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5:00 p.m.</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Saturn</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Neptune</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88" name="Google Shape;1188;p54"/>
          <p:cNvSpPr txBox="1">
            <a:spLocks noGrp="1"/>
          </p:cNvSpPr>
          <p:nvPr>
            <p:ph type="subTitle" idx="4294967295"/>
          </p:nvPr>
        </p:nvSpPr>
        <p:spPr>
          <a:xfrm>
            <a:off x="726225" y="2682200"/>
            <a:ext cx="2323800" cy="6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Fill in the missing information in the table</a:t>
            </a:r>
            <a:endParaRPr>
              <a:solidFill>
                <a:schemeClr val="lt1"/>
              </a:solidFill>
            </a:endParaRPr>
          </a:p>
        </p:txBody>
      </p:sp>
      <p:sp>
        <p:nvSpPr>
          <p:cNvPr id="1189" name="Google Shape;1189;p54"/>
          <p:cNvSpPr txBox="1"/>
          <p:nvPr/>
        </p:nvSpPr>
        <p:spPr>
          <a:xfrm>
            <a:off x="726225" y="2232025"/>
            <a:ext cx="23238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Carter One"/>
                <a:ea typeface="Carter One"/>
                <a:cs typeface="Carter One"/>
                <a:sym typeface="Carter One"/>
              </a:rPr>
              <a:t>Exercise</a:t>
            </a:r>
            <a:endParaRPr sz="1800">
              <a:solidFill>
                <a:schemeClr val="lt1"/>
              </a:solidFill>
              <a:latin typeface="Carter One"/>
              <a:ea typeface="Carter One"/>
              <a:cs typeface="Carter One"/>
              <a:sym typeface="Carter O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55"/>
          <p:cNvSpPr/>
          <p:nvPr/>
        </p:nvSpPr>
        <p:spPr>
          <a:xfrm>
            <a:off x="1489837" y="1597025"/>
            <a:ext cx="2368800" cy="2368800"/>
          </a:xfrm>
          <a:prstGeom prst="round2SameRect">
            <a:avLst>
              <a:gd name="adj1" fmla="val 50000"/>
              <a:gd name="adj2" fmla="val 0"/>
            </a:avLst>
          </a:pr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Logistics Exercise </a:t>
            </a:r>
            <a:endParaRPr/>
          </a:p>
        </p:txBody>
      </p:sp>
      <p:sp>
        <p:nvSpPr>
          <p:cNvPr id="1196" name="Google Shape;1196;p55"/>
          <p:cNvSpPr txBox="1"/>
          <p:nvPr/>
        </p:nvSpPr>
        <p:spPr>
          <a:xfrm>
            <a:off x="4820405" y="2267150"/>
            <a:ext cx="3264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a:ea typeface="Assistant"/>
                <a:cs typeface="Assistant"/>
                <a:sym typeface="Assistant"/>
              </a:rPr>
              <a:t>Imagine it's your pen pal's birthday and you want to send him a gift. Use the internet to find the cost, amount of time and requirements.</a:t>
            </a:r>
            <a:endParaRPr>
              <a:latin typeface="Assistant"/>
              <a:ea typeface="Assistant"/>
              <a:cs typeface="Assistant"/>
              <a:sym typeface="Assistant"/>
            </a:endParaRPr>
          </a:p>
          <a:p>
            <a:pPr marL="0" lvl="0" indent="0" algn="l" rtl="0">
              <a:spcBef>
                <a:spcPts val="0"/>
              </a:spcBef>
              <a:spcAft>
                <a:spcPts val="0"/>
              </a:spcAft>
              <a:buNone/>
            </a:pPr>
            <a:endParaRPr>
              <a:latin typeface="Assistant"/>
              <a:ea typeface="Assistant"/>
              <a:cs typeface="Assistant"/>
              <a:sym typeface="Assistant"/>
            </a:endParaRPr>
          </a:p>
          <a:p>
            <a:pPr marL="0" lvl="0" indent="0" algn="l" rtl="0">
              <a:spcBef>
                <a:spcPts val="0"/>
              </a:spcBef>
              <a:spcAft>
                <a:spcPts val="0"/>
              </a:spcAft>
              <a:buNone/>
            </a:pPr>
            <a:r>
              <a:rPr lang="en">
                <a:latin typeface="Assistant"/>
                <a:ea typeface="Assistant"/>
                <a:cs typeface="Assistant"/>
                <a:sym typeface="Assistant"/>
              </a:rPr>
              <a:t>Write an email to let him know what you have learned</a:t>
            </a:r>
            <a:endParaRPr>
              <a:latin typeface="Assistant"/>
              <a:ea typeface="Assistant"/>
              <a:cs typeface="Assistant"/>
              <a:sym typeface="Assistant"/>
            </a:endParaRPr>
          </a:p>
        </p:txBody>
      </p:sp>
      <p:sp>
        <p:nvSpPr>
          <p:cNvPr id="1197" name="Google Shape;1197;p55"/>
          <p:cNvSpPr txBox="1"/>
          <p:nvPr/>
        </p:nvSpPr>
        <p:spPr>
          <a:xfrm>
            <a:off x="4820400" y="1797950"/>
            <a:ext cx="32640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A60E5"/>
                </a:solidFill>
                <a:latin typeface="Carter One"/>
                <a:ea typeface="Carter One"/>
                <a:cs typeface="Carter One"/>
                <a:sym typeface="Carter One"/>
              </a:rPr>
              <a:t>Birthday gift</a:t>
            </a:r>
            <a:endParaRPr sz="1800">
              <a:solidFill>
                <a:srgbClr val="3A60E5"/>
              </a:solidFill>
              <a:latin typeface="Carter One"/>
              <a:ea typeface="Carter One"/>
              <a:cs typeface="Carter One"/>
              <a:sym typeface="Carter One"/>
            </a:endParaRPr>
          </a:p>
        </p:txBody>
      </p:sp>
      <p:grpSp>
        <p:nvGrpSpPr>
          <p:cNvPr id="1198" name="Google Shape;1198;p55"/>
          <p:cNvGrpSpPr/>
          <p:nvPr/>
        </p:nvGrpSpPr>
        <p:grpSpPr>
          <a:xfrm>
            <a:off x="1059595" y="2017652"/>
            <a:ext cx="3229278" cy="2362254"/>
            <a:chOff x="1468175" y="2771325"/>
            <a:chExt cx="1726425" cy="1262900"/>
          </a:xfrm>
        </p:grpSpPr>
        <p:sp>
          <p:nvSpPr>
            <p:cNvPr id="1199" name="Google Shape;1199;p55"/>
            <p:cNvSpPr/>
            <p:nvPr/>
          </p:nvSpPr>
          <p:spPr>
            <a:xfrm>
              <a:off x="2302775" y="2799525"/>
              <a:ext cx="236250" cy="221200"/>
            </a:xfrm>
            <a:custGeom>
              <a:avLst/>
              <a:gdLst/>
              <a:ahLst/>
              <a:cxnLst/>
              <a:rect l="l" t="t" r="r" b="b"/>
              <a:pathLst>
                <a:path w="9450" h="8848" extrusionOk="0">
                  <a:moveTo>
                    <a:pt x="8797" y="1"/>
                  </a:moveTo>
                  <a:lnTo>
                    <a:pt x="0" y="728"/>
                  </a:lnTo>
                  <a:lnTo>
                    <a:pt x="702" y="8848"/>
                  </a:lnTo>
                  <a:lnTo>
                    <a:pt x="9449" y="7971"/>
                  </a:lnTo>
                  <a:lnTo>
                    <a:pt x="8797"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2304650" y="2851525"/>
              <a:ext cx="224975" cy="22600"/>
            </a:xfrm>
            <a:custGeom>
              <a:avLst/>
              <a:gdLst/>
              <a:ahLst/>
              <a:cxnLst/>
              <a:rect l="l" t="t" r="r" b="b"/>
              <a:pathLst>
                <a:path w="8999" h="904" extrusionOk="0">
                  <a:moveTo>
                    <a:pt x="8898" y="1"/>
                  </a:moveTo>
                  <a:lnTo>
                    <a:pt x="101" y="703"/>
                  </a:lnTo>
                  <a:cubicBezTo>
                    <a:pt x="51" y="703"/>
                    <a:pt x="1" y="753"/>
                    <a:pt x="26" y="803"/>
                  </a:cubicBezTo>
                  <a:cubicBezTo>
                    <a:pt x="26" y="853"/>
                    <a:pt x="76" y="903"/>
                    <a:pt x="126" y="903"/>
                  </a:cubicBezTo>
                  <a:lnTo>
                    <a:pt x="8898" y="201"/>
                  </a:lnTo>
                  <a:cubicBezTo>
                    <a:pt x="8973" y="201"/>
                    <a:pt x="8998" y="151"/>
                    <a:pt x="8998" y="101"/>
                  </a:cubicBezTo>
                  <a:cubicBezTo>
                    <a:pt x="8998" y="26"/>
                    <a:pt x="8948" y="1"/>
                    <a:pt x="8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2366050" y="2815200"/>
              <a:ext cx="104675" cy="92750"/>
            </a:xfrm>
            <a:custGeom>
              <a:avLst/>
              <a:gdLst/>
              <a:ahLst/>
              <a:cxnLst/>
              <a:rect l="l" t="t" r="r" b="b"/>
              <a:pathLst>
                <a:path w="4187" h="3710" extrusionOk="0">
                  <a:moveTo>
                    <a:pt x="1279" y="226"/>
                  </a:moveTo>
                  <a:cubicBezTo>
                    <a:pt x="1555" y="226"/>
                    <a:pt x="1855" y="1028"/>
                    <a:pt x="1981" y="1579"/>
                  </a:cubicBezTo>
                  <a:cubicBezTo>
                    <a:pt x="1981" y="1629"/>
                    <a:pt x="2031" y="1654"/>
                    <a:pt x="2056" y="1654"/>
                  </a:cubicBezTo>
                  <a:cubicBezTo>
                    <a:pt x="2071" y="1662"/>
                    <a:pt x="2085" y="1665"/>
                    <a:pt x="2099" y="1665"/>
                  </a:cubicBezTo>
                  <a:cubicBezTo>
                    <a:pt x="2131" y="1665"/>
                    <a:pt x="2156" y="1647"/>
                    <a:pt x="2156" y="1629"/>
                  </a:cubicBezTo>
                  <a:cubicBezTo>
                    <a:pt x="2557" y="1053"/>
                    <a:pt x="3084" y="426"/>
                    <a:pt x="3259" y="426"/>
                  </a:cubicBezTo>
                  <a:cubicBezTo>
                    <a:pt x="3259" y="426"/>
                    <a:pt x="3259" y="426"/>
                    <a:pt x="3284" y="451"/>
                  </a:cubicBezTo>
                  <a:cubicBezTo>
                    <a:pt x="3384" y="777"/>
                    <a:pt x="2657" y="1454"/>
                    <a:pt x="2156" y="1805"/>
                  </a:cubicBezTo>
                  <a:cubicBezTo>
                    <a:pt x="2131" y="1805"/>
                    <a:pt x="2131" y="1830"/>
                    <a:pt x="2131" y="1855"/>
                  </a:cubicBezTo>
                  <a:cubicBezTo>
                    <a:pt x="1730" y="1379"/>
                    <a:pt x="1129" y="552"/>
                    <a:pt x="1179" y="276"/>
                  </a:cubicBezTo>
                  <a:cubicBezTo>
                    <a:pt x="1204" y="251"/>
                    <a:pt x="1204" y="226"/>
                    <a:pt x="1229" y="226"/>
                  </a:cubicBezTo>
                  <a:close/>
                  <a:moveTo>
                    <a:pt x="377" y="1128"/>
                  </a:moveTo>
                  <a:cubicBezTo>
                    <a:pt x="703" y="1128"/>
                    <a:pt x="1404" y="1579"/>
                    <a:pt x="1780" y="1880"/>
                  </a:cubicBezTo>
                  <a:cubicBezTo>
                    <a:pt x="1755" y="1880"/>
                    <a:pt x="1730" y="1905"/>
                    <a:pt x="1705" y="1930"/>
                  </a:cubicBezTo>
                  <a:cubicBezTo>
                    <a:pt x="1680" y="1880"/>
                    <a:pt x="1655" y="1855"/>
                    <a:pt x="1605" y="1830"/>
                  </a:cubicBezTo>
                  <a:cubicBezTo>
                    <a:pt x="1104" y="1730"/>
                    <a:pt x="327" y="1504"/>
                    <a:pt x="226" y="1278"/>
                  </a:cubicBezTo>
                  <a:cubicBezTo>
                    <a:pt x="226" y="1253"/>
                    <a:pt x="201" y="1228"/>
                    <a:pt x="226" y="1203"/>
                  </a:cubicBezTo>
                  <a:cubicBezTo>
                    <a:pt x="251" y="1178"/>
                    <a:pt x="276" y="1128"/>
                    <a:pt x="377" y="1128"/>
                  </a:cubicBezTo>
                  <a:close/>
                  <a:moveTo>
                    <a:pt x="3184" y="1905"/>
                  </a:moveTo>
                  <a:cubicBezTo>
                    <a:pt x="3760" y="1905"/>
                    <a:pt x="3911" y="2030"/>
                    <a:pt x="3936" y="2080"/>
                  </a:cubicBezTo>
                  <a:cubicBezTo>
                    <a:pt x="3961" y="2106"/>
                    <a:pt x="3986" y="2131"/>
                    <a:pt x="3911" y="2256"/>
                  </a:cubicBezTo>
                  <a:cubicBezTo>
                    <a:pt x="3886" y="2306"/>
                    <a:pt x="3810" y="2356"/>
                    <a:pt x="3660" y="2356"/>
                  </a:cubicBezTo>
                  <a:cubicBezTo>
                    <a:pt x="3284" y="2356"/>
                    <a:pt x="2683" y="2106"/>
                    <a:pt x="2357" y="1955"/>
                  </a:cubicBezTo>
                  <a:cubicBezTo>
                    <a:pt x="2532" y="1955"/>
                    <a:pt x="2858" y="1905"/>
                    <a:pt x="3184" y="1905"/>
                  </a:cubicBezTo>
                  <a:close/>
                  <a:moveTo>
                    <a:pt x="1480" y="2055"/>
                  </a:moveTo>
                  <a:lnTo>
                    <a:pt x="1480" y="2055"/>
                  </a:lnTo>
                  <a:cubicBezTo>
                    <a:pt x="1053" y="2281"/>
                    <a:pt x="477" y="2582"/>
                    <a:pt x="251" y="2582"/>
                  </a:cubicBezTo>
                  <a:cubicBezTo>
                    <a:pt x="226" y="2582"/>
                    <a:pt x="201" y="2557"/>
                    <a:pt x="201" y="2557"/>
                  </a:cubicBezTo>
                  <a:cubicBezTo>
                    <a:pt x="276" y="2281"/>
                    <a:pt x="978" y="2106"/>
                    <a:pt x="1480" y="2055"/>
                  </a:cubicBezTo>
                  <a:close/>
                  <a:moveTo>
                    <a:pt x="2206" y="2206"/>
                  </a:moveTo>
                  <a:lnTo>
                    <a:pt x="2206" y="2206"/>
                  </a:lnTo>
                  <a:cubicBezTo>
                    <a:pt x="2657" y="2582"/>
                    <a:pt x="3033" y="2983"/>
                    <a:pt x="3008" y="3108"/>
                  </a:cubicBezTo>
                  <a:cubicBezTo>
                    <a:pt x="3008" y="3133"/>
                    <a:pt x="2958" y="3158"/>
                    <a:pt x="2933" y="3158"/>
                  </a:cubicBezTo>
                  <a:cubicBezTo>
                    <a:pt x="2917" y="3160"/>
                    <a:pt x="2901" y="3161"/>
                    <a:pt x="2885" y="3161"/>
                  </a:cubicBezTo>
                  <a:cubicBezTo>
                    <a:pt x="2516" y="3161"/>
                    <a:pt x="2326" y="2614"/>
                    <a:pt x="2206" y="2206"/>
                  </a:cubicBezTo>
                  <a:close/>
                  <a:moveTo>
                    <a:pt x="1931" y="2055"/>
                  </a:moveTo>
                  <a:lnTo>
                    <a:pt x="1931" y="2055"/>
                  </a:lnTo>
                  <a:cubicBezTo>
                    <a:pt x="1855" y="2657"/>
                    <a:pt x="1605" y="3509"/>
                    <a:pt x="1279" y="3509"/>
                  </a:cubicBezTo>
                  <a:cubicBezTo>
                    <a:pt x="1229" y="3509"/>
                    <a:pt x="1179" y="3484"/>
                    <a:pt x="1129" y="3459"/>
                  </a:cubicBezTo>
                  <a:cubicBezTo>
                    <a:pt x="1104" y="3459"/>
                    <a:pt x="1104" y="3459"/>
                    <a:pt x="1104" y="3434"/>
                  </a:cubicBezTo>
                  <a:cubicBezTo>
                    <a:pt x="1053" y="3183"/>
                    <a:pt x="1580" y="2481"/>
                    <a:pt x="1931" y="2055"/>
                  </a:cubicBezTo>
                  <a:close/>
                  <a:moveTo>
                    <a:pt x="1279" y="0"/>
                  </a:moveTo>
                  <a:cubicBezTo>
                    <a:pt x="1229" y="0"/>
                    <a:pt x="1204" y="25"/>
                    <a:pt x="1154" y="25"/>
                  </a:cubicBezTo>
                  <a:cubicBezTo>
                    <a:pt x="1079" y="75"/>
                    <a:pt x="1003" y="126"/>
                    <a:pt x="978" y="226"/>
                  </a:cubicBezTo>
                  <a:cubicBezTo>
                    <a:pt x="928" y="502"/>
                    <a:pt x="1229" y="1028"/>
                    <a:pt x="1530" y="1454"/>
                  </a:cubicBezTo>
                  <a:cubicBezTo>
                    <a:pt x="1154" y="1203"/>
                    <a:pt x="677" y="928"/>
                    <a:pt x="377" y="928"/>
                  </a:cubicBezTo>
                  <a:cubicBezTo>
                    <a:pt x="201" y="928"/>
                    <a:pt x="101" y="1003"/>
                    <a:pt x="51" y="1078"/>
                  </a:cubicBezTo>
                  <a:cubicBezTo>
                    <a:pt x="1" y="1178"/>
                    <a:pt x="1" y="1253"/>
                    <a:pt x="26" y="1354"/>
                  </a:cubicBezTo>
                  <a:cubicBezTo>
                    <a:pt x="151" y="1604"/>
                    <a:pt x="627" y="1805"/>
                    <a:pt x="1028" y="1905"/>
                  </a:cubicBezTo>
                  <a:cubicBezTo>
                    <a:pt x="602" y="2005"/>
                    <a:pt x="76" y="2181"/>
                    <a:pt x="26" y="2532"/>
                  </a:cubicBezTo>
                  <a:cubicBezTo>
                    <a:pt x="1" y="2607"/>
                    <a:pt x="26" y="2682"/>
                    <a:pt x="51" y="2707"/>
                  </a:cubicBezTo>
                  <a:cubicBezTo>
                    <a:pt x="101" y="2757"/>
                    <a:pt x="151" y="2782"/>
                    <a:pt x="251" y="2782"/>
                  </a:cubicBezTo>
                  <a:cubicBezTo>
                    <a:pt x="502" y="2782"/>
                    <a:pt x="1079" y="2507"/>
                    <a:pt x="1480" y="2281"/>
                  </a:cubicBezTo>
                  <a:lnTo>
                    <a:pt x="1480" y="2281"/>
                  </a:lnTo>
                  <a:cubicBezTo>
                    <a:pt x="1204" y="2657"/>
                    <a:pt x="853" y="3183"/>
                    <a:pt x="903" y="3459"/>
                  </a:cubicBezTo>
                  <a:cubicBezTo>
                    <a:pt x="903" y="3534"/>
                    <a:pt x="953" y="3609"/>
                    <a:pt x="1003" y="3634"/>
                  </a:cubicBezTo>
                  <a:cubicBezTo>
                    <a:pt x="1104" y="3684"/>
                    <a:pt x="1179" y="3710"/>
                    <a:pt x="1279" y="3710"/>
                  </a:cubicBezTo>
                  <a:cubicBezTo>
                    <a:pt x="1705" y="3710"/>
                    <a:pt x="1956" y="2983"/>
                    <a:pt x="2081" y="2456"/>
                  </a:cubicBezTo>
                  <a:cubicBezTo>
                    <a:pt x="2206" y="2857"/>
                    <a:pt x="2432" y="3359"/>
                    <a:pt x="2858" y="3359"/>
                  </a:cubicBezTo>
                  <a:lnTo>
                    <a:pt x="2958" y="3359"/>
                  </a:lnTo>
                  <a:cubicBezTo>
                    <a:pt x="3134" y="3334"/>
                    <a:pt x="3184" y="3233"/>
                    <a:pt x="3209" y="3158"/>
                  </a:cubicBezTo>
                  <a:cubicBezTo>
                    <a:pt x="3259" y="2958"/>
                    <a:pt x="2958" y="2607"/>
                    <a:pt x="2632" y="2306"/>
                  </a:cubicBezTo>
                  <a:lnTo>
                    <a:pt x="2632" y="2306"/>
                  </a:lnTo>
                  <a:cubicBezTo>
                    <a:pt x="2983" y="2431"/>
                    <a:pt x="3384" y="2557"/>
                    <a:pt x="3660" y="2557"/>
                  </a:cubicBezTo>
                  <a:cubicBezTo>
                    <a:pt x="3886" y="2557"/>
                    <a:pt x="4036" y="2481"/>
                    <a:pt x="4111" y="2356"/>
                  </a:cubicBezTo>
                  <a:cubicBezTo>
                    <a:pt x="4186" y="2156"/>
                    <a:pt x="4161" y="2055"/>
                    <a:pt x="4111" y="1980"/>
                  </a:cubicBezTo>
                  <a:cubicBezTo>
                    <a:pt x="4011" y="1780"/>
                    <a:pt x="3685" y="1705"/>
                    <a:pt x="3184" y="1705"/>
                  </a:cubicBezTo>
                  <a:cubicBezTo>
                    <a:pt x="2958" y="1705"/>
                    <a:pt x="2758" y="1705"/>
                    <a:pt x="2582" y="1730"/>
                  </a:cubicBezTo>
                  <a:cubicBezTo>
                    <a:pt x="2983" y="1404"/>
                    <a:pt x="3610" y="802"/>
                    <a:pt x="3485" y="376"/>
                  </a:cubicBezTo>
                  <a:cubicBezTo>
                    <a:pt x="3434" y="226"/>
                    <a:pt x="3309" y="201"/>
                    <a:pt x="3259" y="201"/>
                  </a:cubicBezTo>
                  <a:cubicBezTo>
                    <a:pt x="2958" y="201"/>
                    <a:pt x="2407" y="903"/>
                    <a:pt x="2131" y="1329"/>
                  </a:cubicBezTo>
                  <a:cubicBezTo>
                    <a:pt x="2006" y="877"/>
                    <a:pt x="1705" y="0"/>
                    <a:pt x="1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2410550" y="2805800"/>
              <a:ext cx="20700" cy="208050"/>
            </a:xfrm>
            <a:custGeom>
              <a:avLst/>
              <a:gdLst/>
              <a:ahLst/>
              <a:cxnLst/>
              <a:rect l="l" t="t" r="r" b="b"/>
              <a:pathLst>
                <a:path w="828" h="8322" extrusionOk="0">
                  <a:moveTo>
                    <a:pt x="101" y="0"/>
                  </a:moveTo>
                  <a:cubicBezTo>
                    <a:pt x="50" y="25"/>
                    <a:pt x="0" y="76"/>
                    <a:pt x="0" y="126"/>
                  </a:cubicBezTo>
                  <a:lnTo>
                    <a:pt x="627" y="8246"/>
                  </a:lnTo>
                  <a:cubicBezTo>
                    <a:pt x="627" y="8296"/>
                    <a:pt x="677" y="8321"/>
                    <a:pt x="727" y="8321"/>
                  </a:cubicBezTo>
                  <a:cubicBezTo>
                    <a:pt x="777" y="8321"/>
                    <a:pt x="827" y="8271"/>
                    <a:pt x="827" y="8221"/>
                  </a:cubicBezTo>
                  <a:lnTo>
                    <a:pt x="226" y="101"/>
                  </a:lnTo>
                  <a:cubicBezTo>
                    <a:pt x="201" y="50"/>
                    <a:pt x="176"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1950025" y="2976850"/>
              <a:ext cx="424825" cy="422950"/>
            </a:xfrm>
            <a:custGeom>
              <a:avLst/>
              <a:gdLst/>
              <a:ahLst/>
              <a:cxnLst/>
              <a:rect l="l" t="t" r="r" b="b"/>
              <a:pathLst>
                <a:path w="16993" h="16918" extrusionOk="0">
                  <a:moveTo>
                    <a:pt x="14286" y="1"/>
                  </a:moveTo>
                  <a:cubicBezTo>
                    <a:pt x="14224" y="1"/>
                    <a:pt x="14190" y="55"/>
                    <a:pt x="14211" y="176"/>
                  </a:cubicBezTo>
                  <a:cubicBezTo>
                    <a:pt x="14311" y="802"/>
                    <a:pt x="14712" y="928"/>
                    <a:pt x="13409" y="1755"/>
                  </a:cubicBezTo>
                  <a:cubicBezTo>
                    <a:pt x="12130" y="2557"/>
                    <a:pt x="0" y="8246"/>
                    <a:pt x="12882" y="16918"/>
                  </a:cubicBezTo>
                  <a:cubicBezTo>
                    <a:pt x="12882" y="16918"/>
                    <a:pt x="16993" y="14562"/>
                    <a:pt x="16642" y="12006"/>
                  </a:cubicBezTo>
                  <a:lnTo>
                    <a:pt x="16642" y="12006"/>
                  </a:lnTo>
                  <a:cubicBezTo>
                    <a:pt x="16642" y="12006"/>
                    <a:pt x="16564" y="12014"/>
                    <a:pt x="16425" y="12014"/>
                  </a:cubicBezTo>
                  <a:cubicBezTo>
                    <a:pt x="15751" y="12014"/>
                    <a:pt x="13624" y="11808"/>
                    <a:pt x="11755" y="9399"/>
                  </a:cubicBezTo>
                  <a:cubicBezTo>
                    <a:pt x="9524" y="6517"/>
                    <a:pt x="14161" y="3409"/>
                    <a:pt x="14812" y="1755"/>
                  </a:cubicBezTo>
                  <a:cubicBezTo>
                    <a:pt x="15169" y="784"/>
                    <a:pt x="14523" y="1"/>
                    <a:pt x="14286"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2157400" y="3219800"/>
              <a:ext cx="240000" cy="193850"/>
            </a:xfrm>
            <a:custGeom>
              <a:avLst/>
              <a:gdLst/>
              <a:ahLst/>
              <a:cxnLst/>
              <a:rect l="l" t="t" r="r" b="b"/>
              <a:pathLst>
                <a:path w="9600" h="7754" extrusionOk="0">
                  <a:moveTo>
                    <a:pt x="4086" y="1"/>
                  </a:moveTo>
                  <a:cubicBezTo>
                    <a:pt x="3317" y="1"/>
                    <a:pt x="327" y="3716"/>
                    <a:pt x="327" y="3716"/>
                  </a:cubicBezTo>
                  <a:cubicBezTo>
                    <a:pt x="1" y="4819"/>
                    <a:pt x="4638" y="7601"/>
                    <a:pt x="5440" y="7751"/>
                  </a:cubicBezTo>
                  <a:cubicBezTo>
                    <a:pt x="5447" y="7753"/>
                    <a:pt x="5456" y="7753"/>
                    <a:pt x="5464" y="7753"/>
                  </a:cubicBezTo>
                  <a:cubicBezTo>
                    <a:pt x="6285" y="7753"/>
                    <a:pt x="9600" y="1786"/>
                    <a:pt x="9600" y="1786"/>
                  </a:cubicBezTo>
                  <a:cubicBezTo>
                    <a:pt x="9600" y="1786"/>
                    <a:pt x="6417" y="1786"/>
                    <a:pt x="4186" y="32"/>
                  </a:cubicBezTo>
                  <a:cubicBezTo>
                    <a:pt x="4159" y="11"/>
                    <a:pt x="4125" y="1"/>
                    <a:pt x="4086"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2468825" y="3325050"/>
              <a:ext cx="692425" cy="417350"/>
            </a:xfrm>
            <a:custGeom>
              <a:avLst/>
              <a:gdLst/>
              <a:ahLst/>
              <a:cxnLst/>
              <a:rect l="l" t="t" r="r" b="b"/>
              <a:pathLst>
                <a:path w="27697" h="16694" extrusionOk="0">
                  <a:moveTo>
                    <a:pt x="14730" y="0"/>
                  </a:moveTo>
                  <a:cubicBezTo>
                    <a:pt x="11116" y="0"/>
                    <a:pt x="4963" y="7802"/>
                    <a:pt x="4963" y="7802"/>
                  </a:cubicBezTo>
                  <a:cubicBezTo>
                    <a:pt x="2431" y="10258"/>
                    <a:pt x="0" y="14769"/>
                    <a:pt x="4161" y="16348"/>
                  </a:cubicBezTo>
                  <a:cubicBezTo>
                    <a:pt x="4787" y="16585"/>
                    <a:pt x="5379" y="16693"/>
                    <a:pt x="5938" y="16693"/>
                  </a:cubicBezTo>
                  <a:cubicBezTo>
                    <a:pt x="11713" y="16693"/>
                    <a:pt x="14041" y="5165"/>
                    <a:pt x="15389" y="4594"/>
                  </a:cubicBezTo>
                  <a:cubicBezTo>
                    <a:pt x="15629" y="4493"/>
                    <a:pt x="15883" y="4447"/>
                    <a:pt x="16148" y="4447"/>
                  </a:cubicBezTo>
                  <a:cubicBezTo>
                    <a:pt x="19120" y="4447"/>
                    <a:pt x="23471" y="10262"/>
                    <a:pt x="25013" y="10584"/>
                  </a:cubicBezTo>
                  <a:cubicBezTo>
                    <a:pt x="25206" y="10622"/>
                    <a:pt x="25391" y="10639"/>
                    <a:pt x="25567" y="10639"/>
                  </a:cubicBezTo>
                  <a:cubicBezTo>
                    <a:pt x="26896" y="10639"/>
                    <a:pt x="27696" y="9657"/>
                    <a:pt x="27519" y="9281"/>
                  </a:cubicBezTo>
                  <a:cubicBezTo>
                    <a:pt x="27468" y="9166"/>
                    <a:pt x="27367" y="9127"/>
                    <a:pt x="27232" y="9127"/>
                  </a:cubicBezTo>
                  <a:cubicBezTo>
                    <a:pt x="26953" y="9127"/>
                    <a:pt x="26527" y="9293"/>
                    <a:pt x="26098" y="9293"/>
                  </a:cubicBezTo>
                  <a:cubicBezTo>
                    <a:pt x="25917" y="9293"/>
                    <a:pt x="25736" y="9263"/>
                    <a:pt x="25564" y="9180"/>
                  </a:cubicBezTo>
                  <a:cubicBezTo>
                    <a:pt x="24887" y="8880"/>
                    <a:pt x="21078" y="484"/>
                    <a:pt x="14912" y="7"/>
                  </a:cubicBezTo>
                  <a:cubicBezTo>
                    <a:pt x="14852" y="3"/>
                    <a:pt x="14791" y="0"/>
                    <a:pt x="14730"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2613450" y="3286275"/>
              <a:ext cx="556125" cy="394775"/>
            </a:xfrm>
            <a:custGeom>
              <a:avLst/>
              <a:gdLst/>
              <a:ahLst/>
              <a:cxnLst/>
              <a:rect l="l" t="t" r="r" b="b"/>
              <a:pathLst>
                <a:path w="22245" h="15791" extrusionOk="0">
                  <a:moveTo>
                    <a:pt x="9456" y="0"/>
                  </a:moveTo>
                  <a:cubicBezTo>
                    <a:pt x="9138" y="0"/>
                    <a:pt x="8835" y="33"/>
                    <a:pt x="8551" y="105"/>
                  </a:cubicBezTo>
                  <a:cubicBezTo>
                    <a:pt x="4792" y="1057"/>
                    <a:pt x="2386" y="7523"/>
                    <a:pt x="2386" y="7523"/>
                  </a:cubicBezTo>
                  <a:cubicBezTo>
                    <a:pt x="941" y="10370"/>
                    <a:pt x="1" y="15790"/>
                    <a:pt x="2219" y="15790"/>
                  </a:cubicBezTo>
                  <a:cubicBezTo>
                    <a:pt x="2619" y="15790"/>
                    <a:pt x="3120" y="15615"/>
                    <a:pt x="3739" y="15218"/>
                  </a:cubicBezTo>
                  <a:cubicBezTo>
                    <a:pt x="7799" y="12586"/>
                    <a:pt x="8576" y="5644"/>
                    <a:pt x="9754" y="4365"/>
                  </a:cubicBezTo>
                  <a:cubicBezTo>
                    <a:pt x="9931" y="4173"/>
                    <a:pt x="10258" y="4092"/>
                    <a:pt x="10693" y="4092"/>
                  </a:cubicBezTo>
                  <a:cubicBezTo>
                    <a:pt x="12923" y="4092"/>
                    <a:pt x="17991" y="6212"/>
                    <a:pt x="20284" y="6212"/>
                  </a:cubicBezTo>
                  <a:cubicBezTo>
                    <a:pt x="20513" y="6212"/>
                    <a:pt x="20714" y="6191"/>
                    <a:pt x="20882" y="6145"/>
                  </a:cubicBezTo>
                  <a:cubicBezTo>
                    <a:pt x="21708" y="5933"/>
                    <a:pt x="22245" y="3788"/>
                    <a:pt x="21991" y="3788"/>
                  </a:cubicBezTo>
                  <a:cubicBezTo>
                    <a:pt x="21975" y="3788"/>
                    <a:pt x="21957" y="3796"/>
                    <a:pt x="21935" y="3814"/>
                  </a:cubicBezTo>
                  <a:cubicBezTo>
                    <a:pt x="21508" y="4190"/>
                    <a:pt x="20706" y="4240"/>
                    <a:pt x="20205" y="4616"/>
                  </a:cubicBezTo>
                  <a:cubicBezTo>
                    <a:pt x="20182" y="4631"/>
                    <a:pt x="20152" y="4638"/>
                    <a:pt x="20113" y="4638"/>
                  </a:cubicBezTo>
                  <a:cubicBezTo>
                    <a:pt x="19135" y="4638"/>
                    <a:pt x="13233" y="0"/>
                    <a:pt x="945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2539000" y="3326500"/>
              <a:ext cx="557675" cy="416225"/>
            </a:xfrm>
            <a:custGeom>
              <a:avLst/>
              <a:gdLst/>
              <a:ahLst/>
              <a:cxnLst/>
              <a:rect l="l" t="t" r="r" b="b"/>
              <a:pathLst>
                <a:path w="22307" h="16649" extrusionOk="0">
                  <a:moveTo>
                    <a:pt x="12186" y="0"/>
                  </a:moveTo>
                  <a:cubicBezTo>
                    <a:pt x="7947" y="0"/>
                    <a:pt x="3634" y="5990"/>
                    <a:pt x="3634" y="5990"/>
                  </a:cubicBezTo>
                  <a:cubicBezTo>
                    <a:pt x="3033" y="6766"/>
                    <a:pt x="0" y="16190"/>
                    <a:pt x="2557" y="16591"/>
                  </a:cubicBezTo>
                  <a:cubicBezTo>
                    <a:pt x="2813" y="16630"/>
                    <a:pt x="3061" y="16649"/>
                    <a:pt x="3301" y="16649"/>
                  </a:cubicBezTo>
                  <a:cubicBezTo>
                    <a:pt x="7712" y="16649"/>
                    <a:pt x="9553" y="10301"/>
                    <a:pt x="13760" y="4787"/>
                  </a:cubicBezTo>
                  <a:cubicBezTo>
                    <a:pt x="13806" y="4726"/>
                    <a:pt x="13869" y="4698"/>
                    <a:pt x="13946" y="4698"/>
                  </a:cubicBezTo>
                  <a:cubicBezTo>
                    <a:pt x="14983" y="4698"/>
                    <a:pt x="18571" y="9824"/>
                    <a:pt x="19574" y="9824"/>
                  </a:cubicBezTo>
                  <a:cubicBezTo>
                    <a:pt x="20627" y="9799"/>
                    <a:pt x="22306" y="7869"/>
                    <a:pt x="21905" y="7268"/>
                  </a:cubicBezTo>
                  <a:cubicBezTo>
                    <a:pt x="21479" y="6641"/>
                    <a:pt x="16717" y="902"/>
                    <a:pt x="13108" y="100"/>
                  </a:cubicBezTo>
                  <a:cubicBezTo>
                    <a:pt x="12802" y="32"/>
                    <a:pt x="12494" y="0"/>
                    <a:pt x="12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2501400" y="2951450"/>
              <a:ext cx="240625" cy="377550"/>
            </a:xfrm>
            <a:custGeom>
              <a:avLst/>
              <a:gdLst/>
              <a:ahLst/>
              <a:cxnLst/>
              <a:rect l="l" t="t" r="r" b="b"/>
              <a:pathLst>
                <a:path w="9625" h="15102" extrusionOk="0">
                  <a:moveTo>
                    <a:pt x="1190" y="1"/>
                  </a:moveTo>
                  <a:cubicBezTo>
                    <a:pt x="951" y="1"/>
                    <a:pt x="447" y="1440"/>
                    <a:pt x="1730" y="2295"/>
                  </a:cubicBezTo>
                  <a:cubicBezTo>
                    <a:pt x="3008" y="3147"/>
                    <a:pt x="6517" y="3673"/>
                    <a:pt x="4787" y="7658"/>
                  </a:cubicBezTo>
                  <a:cubicBezTo>
                    <a:pt x="4136" y="9187"/>
                    <a:pt x="126" y="12169"/>
                    <a:pt x="126" y="12169"/>
                  </a:cubicBezTo>
                  <a:cubicBezTo>
                    <a:pt x="0" y="12696"/>
                    <a:pt x="3685" y="15102"/>
                    <a:pt x="3685" y="15102"/>
                  </a:cubicBezTo>
                  <a:cubicBezTo>
                    <a:pt x="3685" y="15102"/>
                    <a:pt x="9624" y="11342"/>
                    <a:pt x="8973" y="6255"/>
                  </a:cubicBezTo>
                  <a:cubicBezTo>
                    <a:pt x="8271" y="941"/>
                    <a:pt x="2081" y="1543"/>
                    <a:pt x="1755" y="1392"/>
                  </a:cubicBezTo>
                  <a:cubicBezTo>
                    <a:pt x="1454" y="1267"/>
                    <a:pt x="1379" y="816"/>
                    <a:pt x="1279" y="139"/>
                  </a:cubicBezTo>
                  <a:cubicBezTo>
                    <a:pt x="1264" y="43"/>
                    <a:pt x="1231" y="1"/>
                    <a:pt x="1190"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2491375" y="3180525"/>
              <a:ext cx="204950" cy="167150"/>
            </a:xfrm>
            <a:custGeom>
              <a:avLst/>
              <a:gdLst/>
              <a:ahLst/>
              <a:cxnLst/>
              <a:rect l="l" t="t" r="r" b="b"/>
              <a:pathLst>
                <a:path w="8198" h="6686" extrusionOk="0">
                  <a:moveTo>
                    <a:pt x="3997" y="1"/>
                  </a:moveTo>
                  <a:cubicBezTo>
                    <a:pt x="3733" y="1"/>
                    <a:pt x="3519" y="84"/>
                    <a:pt x="3384" y="275"/>
                  </a:cubicBezTo>
                  <a:cubicBezTo>
                    <a:pt x="2557" y="1478"/>
                    <a:pt x="0" y="2505"/>
                    <a:pt x="0" y="2505"/>
                  </a:cubicBezTo>
                  <a:cubicBezTo>
                    <a:pt x="0" y="2505"/>
                    <a:pt x="1302" y="6686"/>
                    <a:pt x="3520" y="6686"/>
                  </a:cubicBezTo>
                  <a:cubicBezTo>
                    <a:pt x="3803" y="6686"/>
                    <a:pt x="4100" y="6618"/>
                    <a:pt x="4411" y="6465"/>
                  </a:cubicBezTo>
                  <a:cubicBezTo>
                    <a:pt x="7143" y="5112"/>
                    <a:pt x="7920" y="4460"/>
                    <a:pt x="8071" y="3307"/>
                  </a:cubicBezTo>
                  <a:cubicBezTo>
                    <a:pt x="8197" y="2337"/>
                    <a:pt x="5396" y="1"/>
                    <a:pt x="3997"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2654275" y="3062300"/>
              <a:ext cx="84925" cy="167075"/>
            </a:xfrm>
            <a:custGeom>
              <a:avLst/>
              <a:gdLst/>
              <a:ahLst/>
              <a:cxnLst/>
              <a:rect l="l" t="t" r="r" b="b"/>
              <a:pathLst>
                <a:path w="3397" h="6683" extrusionOk="0">
                  <a:moveTo>
                    <a:pt x="1711" y="1"/>
                  </a:moveTo>
                  <a:cubicBezTo>
                    <a:pt x="1676" y="1"/>
                    <a:pt x="1863" y="159"/>
                    <a:pt x="2082" y="491"/>
                  </a:cubicBezTo>
                  <a:lnTo>
                    <a:pt x="2082" y="491"/>
                  </a:lnTo>
                  <a:cubicBezTo>
                    <a:pt x="2033" y="268"/>
                    <a:pt x="1941" y="111"/>
                    <a:pt x="1805" y="41"/>
                  </a:cubicBezTo>
                  <a:cubicBezTo>
                    <a:pt x="1751" y="14"/>
                    <a:pt x="1722" y="1"/>
                    <a:pt x="1711" y="1"/>
                  </a:cubicBezTo>
                  <a:close/>
                  <a:moveTo>
                    <a:pt x="2082" y="491"/>
                  </a:moveTo>
                  <a:lnTo>
                    <a:pt x="2082" y="491"/>
                  </a:lnTo>
                  <a:cubicBezTo>
                    <a:pt x="2314" y="1538"/>
                    <a:pt x="1607" y="4031"/>
                    <a:pt x="201" y="5705"/>
                  </a:cubicBezTo>
                  <a:cubicBezTo>
                    <a:pt x="1" y="5956"/>
                    <a:pt x="1204" y="6683"/>
                    <a:pt x="1204" y="6683"/>
                  </a:cubicBezTo>
                  <a:cubicBezTo>
                    <a:pt x="3397" y="3310"/>
                    <a:pt x="2638" y="1336"/>
                    <a:pt x="2082" y="49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2215675" y="3240225"/>
              <a:ext cx="472475" cy="502325"/>
            </a:xfrm>
            <a:custGeom>
              <a:avLst/>
              <a:gdLst/>
              <a:ahLst/>
              <a:cxnLst/>
              <a:rect l="l" t="t" r="r" b="b"/>
              <a:pathLst>
                <a:path w="18899" h="20093" extrusionOk="0">
                  <a:moveTo>
                    <a:pt x="12611" y="0"/>
                  </a:moveTo>
                  <a:cubicBezTo>
                    <a:pt x="8860" y="0"/>
                    <a:pt x="2833" y="2674"/>
                    <a:pt x="2833" y="2674"/>
                  </a:cubicBezTo>
                  <a:cubicBezTo>
                    <a:pt x="1" y="5230"/>
                    <a:pt x="5916" y="20092"/>
                    <a:pt x="15089" y="20092"/>
                  </a:cubicBezTo>
                  <a:cubicBezTo>
                    <a:pt x="18898" y="20092"/>
                    <a:pt x="16567" y="9441"/>
                    <a:pt x="16567" y="9441"/>
                  </a:cubicBezTo>
                  <a:cubicBezTo>
                    <a:pt x="12708" y="9040"/>
                    <a:pt x="17344" y="3325"/>
                    <a:pt x="15089" y="794"/>
                  </a:cubicBezTo>
                  <a:cubicBezTo>
                    <a:pt x="14584" y="222"/>
                    <a:pt x="13692" y="0"/>
                    <a:pt x="12611"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2383200" y="3144575"/>
              <a:ext cx="113200" cy="148950"/>
            </a:xfrm>
            <a:custGeom>
              <a:avLst/>
              <a:gdLst/>
              <a:ahLst/>
              <a:cxnLst/>
              <a:rect l="l" t="t" r="r" b="b"/>
              <a:pathLst>
                <a:path w="4528" h="5958" extrusionOk="0">
                  <a:moveTo>
                    <a:pt x="2292" y="1"/>
                  </a:moveTo>
                  <a:cubicBezTo>
                    <a:pt x="2009" y="1"/>
                    <a:pt x="1743" y="92"/>
                    <a:pt x="1646" y="209"/>
                  </a:cubicBezTo>
                  <a:cubicBezTo>
                    <a:pt x="1370" y="535"/>
                    <a:pt x="2598" y="3993"/>
                    <a:pt x="167" y="4770"/>
                  </a:cubicBezTo>
                  <a:cubicBezTo>
                    <a:pt x="1" y="4831"/>
                    <a:pt x="1393" y="5958"/>
                    <a:pt x="2662" y="5958"/>
                  </a:cubicBezTo>
                  <a:cubicBezTo>
                    <a:pt x="3497" y="5958"/>
                    <a:pt x="4279" y="5470"/>
                    <a:pt x="4528" y="3868"/>
                  </a:cubicBezTo>
                  <a:lnTo>
                    <a:pt x="4528" y="3868"/>
                  </a:lnTo>
                  <a:cubicBezTo>
                    <a:pt x="4528" y="3868"/>
                    <a:pt x="4467" y="3883"/>
                    <a:pt x="4372" y="3883"/>
                  </a:cubicBezTo>
                  <a:cubicBezTo>
                    <a:pt x="3971" y="3883"/>
                    <a:pt x="2952" y="3622"/>
                    <a:pt x="3174" y="911"/>
                  </a:cubicBezTo>
                  <a:cubicBezTo>
                    <a:pt x="3220" y="223"/>
                    <a:pt x="2735" y="1"/>
                    <a:pt x="229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2397450" y="3122100"/>
              <a:ext cx="98950" cy="82975"/>
            </a:xfrm>
            <a:custGeom>
              <a:avLst/>
              <a:gdLst/>
              <a:ahLst/>
              <a:cxnLst/>
              <a:rect l="l" t="t" r="r" b="b"/>
              <a:pathLst>
                <a:path w="3958" h="3319" extrusionOk="0">
                  <a:moveTo>
                    <a:pt x="1811" y="1"/>
                  </a:moveTo>
                  <a:cubicBezTo>
                    <a:pt x="1301" y="1"/>
                    <a:pt x="515" y="382"/>
                    <a:pt x="374" y="1208"/>
                  </a:cubicBezTo>
                  <a:cubicBezTo>
                    <a:pt x="374" y="1208"/>
                    <a:pt x="0" y="3319"/>
                    <a:pt x="838" y="3319"/>
                  </a:cubicBezTo>
                  <a:cubicBezTo>
                    <a:pt x="895" y="3319"/>
                    <a:pt x="957" y="3309"/>
                    <a:pt x="1026" y="3288"/>
                  </a:cubicBezTo>
                  <a:cubicBezTo>
                    <a:pt x="3958" y="2336"/>
                    <a:pt x="2429" y="80"/>
                    <a:pt x="1903" y="5"/>
                  </a:cubicBezTo>
                  <a:cubicBezTo>
                    <a:pt x="1873" y="2"/>
                    <a:pt x="1843" y="1"/>
                    <a:pt x="1811"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2413425" y="3204925"/>
              <a:ext cx="53875" cy="46225"/>
            </a:xfrm>
            <a:custGeom>
              <a:avLst/>
              <a:gdLst/>
              <a:ahLst/>
              <a:cxnLst/>
              <a:rect l="l" t="t" r="r" b="b"/>
              <a:pathLst>
                <a:path w="2155" h="1849" extrusionOk="0">
                  <a:moveTo>
                    <a:pt x="1590" y="0"/>
                  </a:moveTo>
                  <a:cubicBezTo>
                    <a:pt x="1589" y="0"/>
                    <a:pt x="1063" y="577"/>
                    <a:pt x="462" y="677"/>
                  </a:cubicBezTo>
                  <a:cubicBezTo>
                    <a:pt x="462" y="677"/>
                    <a:pt x="311" y="1404"/>
                    <a:pt x="11" y="1830"/>
                  </a:cubicBezTo>
                  <a:cubicBezTo>
                    <a:pt x="1" y="1842"/>
                    <a:pt x="14" y="1848"/>
                    <a:pt x="45" y="1848"/>
                  </a:cubicBezTo>
                  <a:cubicBezTo>
                    <a:pt x="332" y="1848"/>
                    <a:pt x="2155" y="1312"/>
                    <a:pt x="1590"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3064050" y="3522625"/>
              <a:ext cx="130550" cy="95225"/>
            </a:xfrm>
            <a:custGeom>
              <a:avLst/>
              <a:gdLst/>
              <a:ahLst/>
              <a:cxnLst/>
              <a:rect l="l" t="t" r="r" b="b"/>
              <a:pathLst>
                <a:path w="5222" h="3809" extrusionOk="0">
                  <a:moveTo>
                    <a:pt x="5159" y="1"/>
                  </a:moveTo>
                  <a:cubicBezTo>
                    <a:pt x="4871" y="1"/>
                    <a:pt x="3334" y="995"/>
                    <a:pt x="2269" y="995"/>
                  </a:cubicBezTo>
                  <a:cubicBezTo>
                    <a:pt x="1987" y="995"/>
                    <a:pt x="1739" y="926"/>
                    <a:pt x="1555" y="751"/>
                  </a:cubicBezTo>
                  <a:cubicBezTo>
                    <a:pt x="1546" y="744"/>
                    <a:pt x="1534" y="740"/>
                    <a:pt x="1520" y="740"/>
                  </a:cubicBezTo>
                  <a:cubicBezTo>
                    <a:pt x="1247" y="740"/>
                    <a:pt x="1" y="2054"/>
                    <a:pt x="1" y="2054"/>
                  </a:cubicBezTo>
                  <a:cubicBezTo>
                    <a:pt x="1" y="2054"/>
                    <a:pt x="1409" y="3809"/>
                    <a:pt x="1773" y="3809"/>
                  </a:cubicBezTo>
                  <a:cubicBezTo>
                    <a:pt x="1775" y="3809"/>
                    <a:pt x="1778" y="3809"/>
                    <a:pt x="1780" y="3809"/>
                  </a:cubicBezTo>
                  <a:cubicBezTo>
                    <a:pt x="2106" y="3759"/>
                    <a:pt x="4913" y="676"/>
                    <a:pt x="5189" y="99"/>
                  </a:cubicBezTo>
                  <a:cubicBezTo>
                    <a:pt x="5222" y="30"/>
                    <a:pt x="5209" y="1"/>
                    <a:pt x="5159"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3105400" y="3541775"/>
              <a:ext cx="16325" cy="24550"/>
            </a:xfrm>
            <a:custGeom>
              <a:avLst/>
              <a:gdLst/>
              <a:ahLst/>
              <a:cxnLst/>
              <a:rect l="l" t="t" r="r" b="b"/>
              <a:pathLst>
                <a:path w="653" h="982" extrusionOk="0">
                  <a:moveTo>
                    <a:pt x="493" y="1"/>
                  </a:moveTo>
                  <a:cubicBezTo>
                    <a:pt x="432" y="1"/>
                    <a:pt x="371" y="29"/>
                    <a:pt x="352" y="85"/>
                  </a:cubicBezTo>
                  <a:lnTo>
                    <a:pt x="26" y="787"/>
                  </a:lnTo>
                  <a:cubicBezTo>
                    <a:pt x="1" y="862"/>
                    <a:pt x="26" y="937"/>
                    <a:pt x="101" y="962"/>
                  </a:cubicBezTo>
                  <a:cubicBezTo>
                    <a:pt x="126" y="975"/>
                    <a:pt x="151" y="981"/>
                    <a:pt x="173" y="981"/>
                  </a:cubicBezTo>
                  <a:cubicBezTo>
                    <a:pt x="195" y="981"/>
                    <a:pt x="214" y="975"/>
                    <a:pt x="226" y="962"/>
                  </a:cubicBezTo>
                  <a:cubicBezTo>
                    <a:pt x="277" y="962"/>
                    <a:pt x="302" y="937"/>
                    <a:pt x="302" y="912"/>
                  </a:cubicBezTo>
                  <a:lnTo>
                    <a:pt x="627" y="211"/>
                  </a:lnTo>
                  <a:cubicBezTo>
                    <a:pt x="653" y="135"/>
                    <a:pt x="627" y="60"/>
                    <a:pt x="552" y="10"/>
                  </a:cubicBezTo>
                  <a:cubicBezTo>
                    <a:pt x="533" y="4"/>
                    <a:pt x="513" y="1"/>
                    <a:pt x="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3122950" y="3541900"/>
              <a:ext cx="9425" cy="30225"/>
            </a:xfrm>
            <a:custGeom>
              <a:avLst/>
              <a:gdLst/>
              <a:ahLst/>
              <a:cxnLst/>
              <a:rect l="l" t="t" r="r" b="b"/>
              <a:pathLst>
                <a:path w="377" h="1209" extrusionOk="0">
                  <a:moveTo>
                    <a:pt x="221" y="0"/>
                  </a:moveTo>
                  <a:cubicBezTo>
                    <a:pt x="157" y="0"/>
                    <a:pt x="98" y="65"/>
                    <a:pt x="76" y="130"/>
                  </a:cubicBezTo>
                  <a:lnTo>
                    <a:pt x="26" y="1058"/>
                  </a:lnTo>
                  <a:cubicBezTo>
                    <a:pt x="1" y="1133"/>
                    <a:pt x="76" y="1208"/>
                    <a:pt x="151" y="1208"/>
                  </a:cubicBezTo>
                  <a:lnTo>
                    <a:pt x="226" y="1208"/>
                  </a:lnTo>
                  <a:cubicBezTo>
                    <a:pt x="276" y="1183"/>
                    <a:pt x="301" y="1133"/>
                    <a:pt x="301" y="1083"/>
                  </a:cubicBezTo>
                  <a:lnTo>
                    <a:pt x="377" y="155"/>
                  </a:lnTo>
                  <a:cubicBezTo>
                    <a:pt x="377" y="80"/>
                    <a:pt x="326" y="5"/>
                    <a:pt x="251" y="5"/>
                  </a:cubicBezTo>
                  <a:cubicBezTo>
                    <a:pt x="241" y="2"/>
                    <a:pt x="231" y="0"/>
                    <a:pt x="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3136750" y="3536850"/>
              <a:ext cx="13175" cy="29150"/>
            </a:xfrm>
            <a:custGeom>
              <a:avLst/>
              <a:gdLst/>
              <a:ahLst/>
              <a:cxnLst/>
              <a:rect l="l" t="t" r="r" b="b"/>
              <a:pathLst>
                <a:path w="527" h="1166" extrusionOk="0">
                  <a:moveTo>
                    <a:pt x="165" y="0"/>
                  </a:moveTo>
                  <a:cubicBezTo>
                    <a:pt x="152" y="0"/>
                    <a:pt x="139" y="2"/>
                    <a:pt x="125" y="7"/>
                  </a:cubicBezTo>
                  <a:cubicBezTo>
                    <a:pt x="50" y="32"/>
                    <a:pt x="0" y="107"/>
                    <a:pt x="25" y="182"/>
                  </a:cubicBezTo>
                  <a:lnTo>
                    <a:pt x="226" y="1059"/>
                  </a:lnTo>
                  <a:cubicBezTo>
                    <a:pt x="246" y="1121"/>
                    <a:pt x="301" y="1166"/>
                    <a:pt x="361" y="1166"/>
                  </a:cubicBezTo>
                  <a:cubicBezTo>
                    <a:pt x="374" y="1166"/>
                    <a:pt x="388" y="1164"/>
                    <a:pt x="401" y="1159"/>
                  </a:cubicBezTo>
                  <a:lnTo>
                    <a:pt x="451" y="1159"/>
                  </a:lnTo>
                  <a:cubicBezTo>
                    <a:pt x="501" y="1134"/>
                    <a:pt x="526" y="1059"/>
                    <a:pt x="526" y="984"/>
                  </a:cubicBezTo>
                  <a:lnTo>
                    <a:pt x="301" y="107"/>
                  </a:lnTo>
                  <a:cubicBezTo>
                    <a:pt x="280" y="45"/>
                    <a:pt x="226" y="0"/>
                    <a:pt x="1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3093500" y="3328975"/>
              <a:ext cx="78975" cy="128500"/>
            </a:xfrm>
            <a:custGeom>
              <a:avLst/>
              <a:gdLst/>
              <a:ahLst/>
              <a:cxnLst/>
              <a:rect l="l" t="t" r="r" b="b"/>
              <a:pathLst>
                <a:path w="3159" h="5140" extrusionOk="0">
                  <a:moveTo>
                    <a:pt x="3009" y="0"/>
                  </a:moveTo>
                  <a:cubicBezTo>
                    <a:pt x="2764" y="0"/>
                    <a:pt x="1819" y="2764"/>
                    <a:pt x="603" y="2764"/>
                  </a:cubicBezTo>
                  <a:cubicBezTo>
                    <a:pt x="570" y="2764"/>
                    <a:pt x="536" y="2762"/>
                    <a:pt x="502" y="2758"/>
                  </a:cubicBezTo>
                  <a:cubicBezTo>
                    <a:pt x="501" y="2758"/>
                    <a:pt x="499" y="2757"/>
                    <a:pt x="498" y="2757"/>
                  </a:cubicBezTo>
                  <a:cubicBezTo>
                    <a:pt x="273" y="2757"/>
                    <a:pt x="1" y="4713"/>
                    <a:pt x="1" y="4713"/>
                  </a:cubicBezTo>
                  <a:cubicBezTo>
                    <a:pt x="1" y="4713"/>
                    <a:pt x="1565" y="5139"/>
                    <a:pt x="2208" y="5139"/>
                  </a:cubicBezTo>
                  <a:cubicBezTo>
                    <a:pt x="2329" y="5139"/>
                    <a:pt x="2417" y="5124"/>
                    <a:pt x="2457" y="5089"/>
                  </a:cubicBezTo>
                  <a:cubicBezTo>
                    <a:pt x="2733" y="4863"/>
                    <a:pt x="3159" y="728"/>
                    <a:pt x="3058" y="76"/>
                  </a:cubicBezTo>
                  <a:cubicBezTo>
                    <a:pt x="3048" y="24"/>
                    <a:pt x="3031" y="0"/>
                    <a:pt x="3009" y="0"/>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3116050" y="3388500"/>
              <a:ext cx="11950" cy="25875"/>
            </a:xfrm>
            <a:custGeom>
              <a:avLst/>
              <a:gdLst/>
              <a:ahLst/>
              <a:cxnLst/>
              <a:rect l="l" t="t" r="r" b="b"/>
              <a:pathLst>
                <a:path w="478" h="1035" extrusionOk="0">
                  <a:moveTo>
                    <a:pt x="126" y="1"/>
                  </a:moveTo>
                  <a:cubicBezTo>
                    <a:pt x="51" y="26"/>
                    <a:pt x="1" y="101"/>
                    <a:pt x="26" y="176"/>
                  </a:cubicBezTo>
                  <a:lnTo>
                    <a:pt x="176" y="928"/>
                  </a:lnTo>
                  <a:cubicBezTo>
                    <a:pt x="176" y="990"/>
                    <a:pt x="227" y="1035"/>
                    <a:pt x="301" y="1035"/>
                  </a:cubicBezTo>
                  <a:cubicBezTo>
                    <a:pt x="317" y="1035"/>
                    <a:pt x="334" y="1033"/>
                    <a:pt x="352" y="1028"/>
                  </a:cubicBezTo>
                  <a:cubicBezTo>
                    <a:pt x="377" y="1028"/>
                    <a:pt x="427" y="1003"/>
                    <a:pt x="452" y="978"/>
                  </a:cubicBezTo>
                  <a:cubicBezTo>
                    <a:pt x="452" y="928"/>
                    <a:pt x="477" y="903"/>
                    <a:pt x="452" y="878"/>
                  </a:cubicBezTo>
                  <a:lnTo>
                    <a:pt x="302" y="126"/>
                  </a:lnTo>
                  <a:cubicBezTo>
                    <a:pt x="302" y="51"/>
                    <a:pt x="227"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3124825" y="3382175"/>
              <a:ext cx="20700" cy="27050"/>
            </a:xfrm>
            <a:custGeom>
              <a:avLst/>
              <a:gdLst/>
              <a:ahLst/>
              <a:cxnLst/>
              <a:rect l="l" t="t" r="r" b="b"/>
              <a:pathLst>
                <a:path w="828" h="1082" extrusionOk="0">
                  <a:moveTo>
                    <a:pt x="186" y="1"/>
                  </a:moveTo>
                  <a:cubicBezTo>
                    <a:pt x="159" y="1"/>
                    <a:pt x="130" y="9"/>
                    <a:pt x="101" y="28"/>
                  </a:cubicBezTo>
                  <a:cubicBezTo>
                    <a:pt x="26" y="53"/>
                    <a:pt x="1" y="153"/>
                    <a:pt x="51" y="229"/>
                  </a:cubicBezTo>
                  <a:lnTo>
                    <a:pt x="527" y="1006"/>
                  </a:lnTo>
                  <a:cubicBezTo>
                    <a:pt x="560" y="1054"/>
                    <a:pt x="613" y="1082"/>
                    <a:pt x="660" y="1082"/>
                  </a:cubicBezTo>
                  <a:cubicBezTo>
                    <a:pt x="686" y="1082"/>
                    <a:pt x="710" y="1073"/>
                    <a:pt x="728" y="1056"/>
                  </a:cubicBezTo>
                  <a:cubicBezTo>
                    <a:pt x="753" y="1031"/>
                    <a:pt x="778" y="1031"/>
                    <a:pt x="778" y="1006"/>
                  </a:cubicBezTo>
                  <a:cubicBezTo>
                    <a:pt x="803" y="955"/>
                    <a:pt x="828" y="905"/>
                    <a:pt x="778" y="855"/>
                  </a:cubicBezTo>
                  <a:lnTo>
                    <a:pt x="302" y="53"/>
                  </a:lnTo>
                  <a:cubicBezTo>
                    <a:pt x="271" y="22"/>
                    <a:pt x="230" y="1"/>
                    <a:pt x="1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3131725" y="3370900"/>
              <a:ext cx="25725" cy="22075"/>
            </a:xfrm>
            <a:custGeom>
              <a:avLst/>
              <a:gdLst/>
              <a:ahLst/>
              <a:cxnLst/>
              <a:rect l="l" t="t" r="r" b="b"/>
              <a:pathLst>
                <a:path w="1029" h="883" extrusionOk="0">
                  <a:moveTo>
                    <a:pt x="183" y="1"/>
                  </a:moveTo>
                  <a:cubicBezTo>
                    <a:pt x="132" y="1"/>
                    <a:pt x="82" y="22"/>
                    <a:pt x="51" y="53"/>
                  </a:cubicBezTo>
                  <a:cubicBezTo>
                    <a:pt x="1" y="128"/>
                    <a:pt x="26" y="203"/>
                    <a:pt x="76" y="254"/>
                  </a:cubicBezTo>
                  <a:lnTo>
                    <a:pt x="752" y="855"/>
                  </a:lnTo>
                  <a:cubicBezTo>
                    <a:pt x="781" y="874"/>
                    <a:pt x="814" y="882"/>
                    <a:pt x="845" y="882"/>
                  </a:cubicBezTo>
                  <a:cubicBezTo>
                    <a:pt x="897" y="882"/>
                    <a:pt x="947" y="861"/>
                    <a:pt x="978" y="830"/>
                  </a:cubicBezTo>
                  <a:cubicBezTo>
                    <a:pt x="978" y="805"/>
                    <a:pt x="978" y="805"/>
                    <a:pt x="978" y="805"/>
                  </a:cubicBezTo>
                  <a:cubicBezTo>
                    <a:pt x="1028" y="730"/>
                    <a:pt x="1003" y="655"/>
                    <a:pt x="953" y="604"/>
                  </a:cubicBezTo>
                  <a:lnTo>
                    <a:pt x="276" y="28"/>
                  </a:lnTo>
                  <a:cubicBezTo>
                    <a:pt x="248" y="9"/>
                    <a:pt x="215" y="1"/>
                    <a:pt x="1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2629850" y="3285425"/>
              <a:ext cx="463675" cy="248475"/>
            </a:xfrm>
            <a:custGeom>
              <a:avLst/>
              <a:gdLst/>
              <a:ahLst/>
              <a:cxnLst/>
              <a:rect l="l" t="t" r="r" b="b"/>
              <a:pathLst>
                <a:path w="18547" h="9939" extrusionOk="0">
                  <a:moveTo>
                    <a:pt x="9104" y="0"/>
                  </a:moveTo>
                  <a:cubicBezTo>
                    <a:pt x="8687" y="0"/>
                    <a:pt x="8282" y="43"/>
                    <a:pt x="7895" y="139"/>
                  </a:cubicBezTo>
                  <a:cubicBezTo>
                    <a:pt x="5063" y="840"/>
                    <a:pt x="0" y="7633"/>
                    <a:pt x="0" y="7633"/>
                  </a:cubicBezTo>
                  <a:lnTo>
                    <a:pt x="3083" y="9938"/>
                  </a:lnTo>
                  <a:cubicBezTo>
                    <a:pt x="3083" y="9938"/>
                    <a:pt x="9299" y="5001"/>
                    <a:pt x="9875" y="4725"/>
                  </a:cubicBezTo>
                  <a:cubicBezTo>
                    <a:pt x="9903" y="4712"/>
                    <a:pt x="9942" y="4705"/>
                    <a:pt x="9990" y="4705"/>
                  </a:cubicBezTo>
                  <a:cubicBezTo>
                    <a:pt x="10818" y="4705"/>
                    <a:pt x="14482" y="6554"/>
                    <a:pt x="16360" y="6554"/>
                  </a:cubicBezTo>
                  <a:cubicBezTo>
                    <a:pt x="16629" y="6554"/>
                    <a:pt x="16861" y="6516"/>
                    <a:pt x="17043" y="6430"/>
                  </a:cubicBezTo>
                  <a:cubicBezTo>
                    <a:pt x="18547" y="5678"/>
                    <a:pt x="18121" y="3848"/>
                    <a:pt x="18121" y="3848"/>
                  </a:cubicBezTo>
                  <a:cubicBezTo>
                    <a:pt x="17289" y="3286"/>
                    <a:pt x="12745" y="0"/>
                    <a:pt x="91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2398025" y="3101850"/>
              <a:ext cx="77700" cy="117575"/>
            </a:xfrm>
            <a:custGeom>
              <a:avLst/>
              <a:gdLst/>
              <a:ahLst/>
              <a:cxnLst/>
              <a:rect l="l" t="t" r="r" b="b"/>
              <a:pathLst>
                <a:path w="3108" h="4703" extrusionOk="0">
                  <a:moveTo>
                    <a:pt x="1015" y="1"/>
                  </a:moveTo>
                  <a:cubicBezTo>
                    <a:pt x="972" y="1"/>
                    <a:pt x="926" y="5"/>
                    <a:pt x="877" y="13"/>
                  </a:cubicBezTo>
                  <a:cubicBezTo>
                    <a:pt x="877" y="13"/>
                    <a:pt x="0" y="665"/>
                    <a:pt x="526" y="1542"/>
                  </a:cubicBezTo>
                  <a:cubicBezTo>
                    <a:pt x="604" y="1662"/>
                    <a:pt x="796" y="1697"/>
                    <a:pt x="1021" y="1697"/>
                  </a:cubicBezTo>
                  <a:cubicBezTo>
                    <a:pt x="1333" y="1697"/>
                    <a:pt x="1708" y="1630"/>
                    <a:pt x="1930" y="1630"/>
                  </a:cubicBezTo>
                  <a:cubicBezTo>
                    <a:pt x="2015" y="1630"/>
                    <a:pt x="2078" y="1640"/>
                    <a:pt x="2105" y="1667"/>
                  </a:cubicBezTo>
                  <a:cubicBezTo>
                    <a:pt x="2231" y="1843"/>
                    <a:pt x="2356" y="2319"/>
                    <a:pt x="2105" y="2920"/>
                  </a:cubicBezTo>
                  <a:cubicBezTo>
                    <a:pt x="2002" y="3155"/>
                    <a:pt x="1828" y="3235"/>
                    <a:pt x="1641" y="3235"/>
                  </a:cubicBezTo>
                  <a:cubicBezTo>
                    <a:pt x="1331" y="3235"/>
                    <a:pt x="987" y="3014"/>
                    <a:pt x="877" y="2920"/>
                  </a:cubicBezTo>
                  <a:cubicBezTo>
                    <a:pt x="828" y="2885"/>
                    <a:pt x="756" y="2870"/>
                    <a:pt x="680" y="2870"/>
                  </a:cubicBezTo>
                  <a:cubicBezTo>
                    <a:pt x="483" y="2870"/>
                    <a:pt x="251" y="2970"/>
                    <a:pt x="251" y="3096"/>
                  </a:cubicBezTo>
                  <a:cubicBezTo>
                    <a:pt x="276" y="3271"/>
                    <a:pt x="150" y="4224"/>
                    <a:pt x="526" y="4600"/>
                  </a:cubicBezTo>
                  <a:cubicBezTo>
                    <a:pt x="594" y="4671"/>
                    <a:pt x="687" y="4702"/>
                    <a:pt x="796" y="4702"/>
                  </a:cubicBezTo>
                  <a:cubicBezTo>
                    <a:pt x="1298" y="4702"/>
                    <a:pt x="2128" y="4052"/>
                    <a:pt x="2231" y="3722"/>
                  </a:cubicBezTo>
                  <a:cubicBezTo>
                    <a:pt x="2356" y="3321"/>
                    <a:pt x="2281" y="2845"/>
                    <a:pt x="2406" y="2620"/>
                  </a:cubicBezTo>
                  <a:cubicBezTo>
                    <a:pt x="2487" y="2475"/>
                    <a:pt x="2557" y="2402"/>
                    <a:pt x="2610" y="2402"/>
                  </a:cubicBezTo>
                  <a:cubicBezTo>
                    <a:pt x="2640" y="2402"/>
                    <a:pt x="2664" y="2424"/>
                    <a:pt x="2682" y="2469"/>
                  </a:cubicBezTo>
                  <a:cubicBezTo>
                    <a:pt x="2807" y="2795"/>
                    <a:pt x="2306" y="3071"/>
                    <a:pt x="2406" y="3246"/>
                  </a:cubicBezTo>
                  <a:cubicBezTo>
                    <a:pt x="2416" y="3270"/>
                    <a:pt x="2437" y="3282"/>
                    <a:pt x="2466" y="3282"/>
                  </a:cubicBezTo>
                  <a:cubicBezTo>
                    <a:pt x="2642" y="3282"/>
                    <a:pt x="3108" y="2841"/>
                    <a:pt x="3108" y="2344"/>
                  </a:cubicBezTo>
                  <a:cubicBezTo>
                    <a:pt x="3108" y="1843"/>
                    <a:pt x="2983" y="782"/>
                    <a:pt x="2546" y="782"/>
                  </a:cubicBezTo>
                  <a:cubicBezTo>
                    <a:pt x="2503" y="782"/>
                    <a:pt x="2456" y="792"/>
                    <a:pt x="2406" y="815"/>
                  </a:cubicBezTo>
                  <a:cubicBezTo>
                    <a:pt x="2318" y="852"/>
                    <a:pt x="2241" y="868"/>
                    <a:pt x="2173" y="868"/>
                  </a:cubicBezTo>
                  <a:cubicBezTo>
                    <a:pt x="1678" y="868"/>
                    <a:pt x="1655" y="1"/>
                    <a:pt x="10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2126075" y="3117825"/>
              <a:ext cx="88375" cy="179375"/>
            </a:xfrm>
            <a:custGeom>
              <a:avLst/>
              <a:gdLst/>
              <a:ahLst/>
              <a:cxnLst/>
              <a:rect l="l" t="t" r="r" b="b"/>
              <a:pathLst>
                <a:path w="3535" h="7175" extrusionOk="0">
                  <a:moveTo>
                    <a:pt x="1830" y="1"/>
                  </a:moveTo>
                  <a:cubicBezTo>
                    <a:pt x="1630" y="1"/>
                    <a:pt x="427" y="1429"/>
                    <a:pt x="377" y="3108"/>
                  </a:cubicBezTo>
                  <a:cubicBezTo>
                    <a:pt x="353" y="4710"/>
                    <a:pt x="1259" y="7175"/>
                    <a:pt x="1680" y="7175"/>
                  </a:cubicBezTo>
                  <a:cubicBezTo>
                    <a:pt x="1707" y="7175"/>
                    <a:pt x="1732" y="7165"/>
                    <a:pt x="1755" y="7143"/>
                  </a:cubicBezTo>
                  <a:cubicBezTo>
                    <a:pt x="2206" y="6742"/>
                    <a:pt x="3535" y="5239"/>
                    <a:pt x="3535" y="5239"/>
                  </a:cubicBezTo>
                  <a:cubicBezTo>
                    <a:pt x="1" y="2758"/>
                    <a:pt x="2031" y="1"/>
                    <a:pt x="1830"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2174950" y="3281350"/>
              <a:ext cx="125300" cy="110325"/>
            </a:xfrm>
            <a:custGeom>
              <a:avLst/>
              <a:gdLst/>
              <a:ahLst/>
              <a:cxnLst/>
              <a:rect l="l" t="t" r="r" b="b"/>
              <a:pathLst>
                <a:path w="5012" h="4413" extrusionOk="0">
                  <a:moveTo>
                    <a:pt x="2111" y="1"/>
                  </a:moveTo>
                  <a:cubicBezTo>
                    <a:pt x="2109" y="1"/>
                    <a:pt x="2107" y="1"/>
                    <a:pt x="2106" y="1"/>
                  </a:cubicBezTo>
                  <a:cubicBezTo>
                    <a:pt x="1905" y="51"/>
                    <a:pt x="1" y="1405"/>
                    <a:pt x="1" y="1405"/>
                  </a:cubicBezTo>
                  <a:cubicBezTo>
                    <a:pt x="201" y="2232"/>
                    <a:pt x="3509" y="4387"/>
                    <a:pt x="3835" y="4412"/>
                  </a:cubicBezTo>
                  <a:cubicBezTo>
                    <a:pt x="3837" y="4412"/>
                    <a:pt x="3838" y="4412"/>
                    <a:pt x="3840" y="4412"/>
                  </a:cubicBezTo>
                  <a:cubicBezTo>
                    <a:pt x="4145" y="4412"/>
                    <a:pt x="5011" y="2105"/>
                    <a:pt x="4687" y="1906"/>
                  </a:cubicBezTo>
                  <a:cubicBezTo>
                    <a:pt x="4389" y="1707"/>
                    <a:pt x="2336" y="1"/>
                    <a:pt x="2111"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2288375" y="3341875"/>
              <a:ext cx="344000" cy="385675"/>
            </a:xfrm>
            <a:custGeom>
              <a:avLst/>
              <a:gdLst/>
              <a:ahLst/>
              <a:cxnLst/>
              <a:rect l="l" t="t" r="r" b="b"/>
              <a:pathLst>
                <a:path w="13760" h="15427" extrusionOk="0">
                  <a:moveTo>
                    <a:pt x="923" y="1"/>
                  </a:moveTo>
                  <a:cubicBezTo>
                    <a:pt x="753" y="1"/>
                    <a:pt x="0" y="1789"/>
                    <a:pt x="0" y="2718"/>
                  </a:cubicBezTo>
                  <a:cubicBezTo>
                    <a:pt x="0" y="3695"/>
                    <a:pt x="276" y="4247"/>
                    <a:pt x="1905" y="7680"/>
                  </a:cubicBezTo>
                  <a:cubicBezTo>
                    <a:pt x="3441" y="10944"/>
                    <a:pt x="8884" y="15426"/>
                    <a:pt x="11808" y="15426"/>
                  </a:cubicBezTo>
                  <a:cubicBezTo>
                    <a:pt x="11937" y="15426"/>
                    <a:pt x="12062" y="15418"/>
                    <a:pt x="12181" y="15400"/>
                  </a:cubicBezTo>
                  <a:cubicBezTo>
                    <a:pt x="13534" y="15174"/>
                    <a:pt x="13759" y="5826"/>
                    <a:pt x="13108" y="5826"/>
                  </a:cubicBezTo>
                  <a:cubicBezTo>
                    <a:pt x="12431" y="5801"/>
                    <a:pt x="11830" y="5024"/>
                    <a:pt x="11579" y="4623"/>
                  </a:cubicBezTo>
                  <a:cubicBezTo>
                    <a:pt x="11564" y="4597"/>
                    <a:pt x="11531" y="4585"/>
                    <a:pt x="11484" y="4585"/>
                  </a:cubicBezTo>
                  <a:cubicBezTo>
                    <a:pt x="10837" y="4585"/>
                    <a:pt x="7369" y="6811"/>
                    <a:pt x="5361" y="6811"/>
                  </a:cubicBezTo>
                  <a:cubicBezTo>
                    <a:pt x="5089" y="6811"/>
                    <a:pt x="4844" y="6770"/>
                    <a:pt x="4637" y="6678"/>
                  </a:cubicBezTo>
                  <a:cubicBezTo>
                    <a:pt x="2757" y="5851"/>
                    <a:pt x="902" y="2317"/>
                    <a:pt x="902" y="2317"/>
                  </a:cubicBezTo>
                  <a:cubicBezTo>
                    <a:pt x="526" y="1189"/>
                    <a:pt x="1028" y="337"/>
                    <a:pt x="952" y="36"/>
                  </a:cubicBezTo>
                  <a:cubicBezTo>
                    <a:pt x="947" y="12"/>
                    <a:pt x="937" y="1"/>
                    <a:pt x="923"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2585975" y="3219825"/>
              <a:ext cx="97150" cy="107225"/>
            </a:xfrm>
            <a:custGeom>
              <a:avLst/>
              <a:gdLst/>
              <a:ahLst/>
              <a:cxnLst/>
              <a:rect l="l" t="t" r="r" b="b"/>
              <a:pathLst>
                <a:path w="3886" h="4289" extrusionOk="0">
                  <a:moveTo>
                    <a:pt x="2728" y="0"/>
                  </a:moveTo>
                  <a:cubicBezTo>
                    <a:pt x="2602" y="0"/>
                    <a:pt x="2389" y="1461"/>
                    <a:pt x="1555" y="1785"/>
                  </a:cubicBezTo>
                  <a:cubicBezTo>
                    <a:pt x="652" y="2136"/>
                    <a:pt x="277" y="3063"/>
                    <a:pt x="277" y="3063"/>
                  </a:cubicBezTo>
                  <a:cubicBezTo>
                    <a:pt x="1" y="3214"/>
                    <a:pt x="502" y="4166"/>
                    <a:pt x="527" y="4216"/>
                  </a:cubicBezTo>
                  <a:cubicBezTo>
                    <a:pt x="546" y="4265"/>
                    <a:pt x="597" y="4288"/>
                    <a:pt x="671" y="4288"/>
                  </a:cubicBezTo>
                  <a:cubicBezTo>
                    <a:pt x="1283" y="4288"/>
                    <a:pt x="3534" y="2768"/>
                    <a:pt x="3735" y="1785"/>
                  </a:cubicBezTo>
                  <a:cubicBezTo>
                    <a:pt x="3886" y="1109"/>
                    <a:pt x="2883" y="307"/>
                    <a:pt x="2758" y="31"/>
                  </a:cubicBezTo>
                  <a:cubicBezTo>
                    <a:pt x="2748" y="10"/>
                    <a:pt x="2739" y="0"/>
                    <a:pt x="2728"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2596625" y="3580875"/>
              <a:ext cx="235625" cy="221200"/>
            </a:xfrm>
            <a:custGeom>
              <a:avLst/>
              <a:gdLst/>
              <a:ahLst/>
              <a:cxnLst/>
              <a:rect l="l" t="t" r="r" b="b"/>
              <a:pathLst>
                <a:path w="9425" h="8848" extrusionOk="0">
                  <a:moveTo>
                    <a:pt x="8773" y="0"/>
                  </a:moveTo>
                  <a:lnTo>
                    <a:pt x="1" y="752"/>
                  </a:lnTo>
                  <a:lnTo>
                    <a:pt x="678" y="8847"/>
                  </a:lnTo>
                  <a:lnTo>
                    <a:pt x="9425" y="7995"/>
                  </a:lnTo>
                  <a:lnTo>
                    <a:pt x="8773"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2598525" y="3632875"/>
              <a:ext cx="224950" cy="22575"/>
            </a:xfrm>
            <a:custGeom>
              <a:avLst/>
              <a:gdLst/>
              <a:ahLst/>
              <a:cxnLst/>
              <a:rect l="l" t="t" r="r" b="b"/>
              <a:pathLst>
                <a:path w="8998" h="903" extrusionOk="0">
                  <a:moveTo>
                    <a:pt x="8872" y="0"/>
                  </a:moveTo>
                  <a:lnTo>
                    <a:pt x="100" y="702"/>
                  </a:lnTo>
                  <a:cubicBezTo>
                    <a:pt x="25" y="702"/>
                    <a:pt x="0" y="752"/>
                    <a:pt x="0" y="827"/>
                  </a:cubicBezTo>
                  <a:cubicBezTo>
                    <a:pt x="0" y="877"/>
                    <a:pt x="50" y="902"/>
                    <a:pt x="100" y="902"/>
                  </a:cubicBezTo>
                  <a:lnTo>
                    <a:pt x="8897" y="201"/>
                  </a:lnTo>
                  <a:cubicBezTo>
                    <a:pt x="8948" y="201"/>
                    <a:pt x="8998" y="151"/>
                    <a:pt x="8973" y="100"/>
                  </a:cubicBezTo>
                  <a:cubicBezTo>
                    <a:pt x="8973" y="50"/>
                    <a:pt x="8922" y="0"/>
                    <a:pt x="8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2659300" y="3597150"/>
              <a:ext cx="105275" cy="92750"/>
            </a:xfrm>
            <a:custGeom>
              <a:avLst/>
              <a:gdLst/>
              <a:ahLst/>
              <a:cxnLst/>
              <a:rect l="l" t="t" r="r" b="b"/>
              <a:pathLst>
                <a:path w="4211" h="3710" extrusionOk="0">
                  <a:moveTo>
                    <a:pt x="1278" y="201"/>
                  </a:moveTo>
                  <a:cubicBezTo>
                    <a:pt x="1554" y="201"/>
                    <a:pt x="1855" y="1003"/>
                    <a:pt x="1980" y="1580"/>
                  </a:cubicBezTo>
                  <a:cubicBezTo>
                    <a:pt x="2005" y="1605"/>
                    <a:pt x="2030" y="1630"/>
                    <a:pt x="2080" y="1655"/>
                  </a:cubicBezTo>
                  <a:cubicBezTo>
                    <a:pt x="2105" y="1655"/>
                    <a:pt x="2156" y="1630"/>
                    <a:pt x="2181" y="1605"/>
                  </a:cubicBezTo>
                  <a:cubicBezTo>
                    <a:pt x="2582" y="1028"/>
                    <a:pt x="3108" y="402"/>
                    <a:pt x="3283" y="402"/>
                  </a:cubicBezTo>
                  <a:cubicBezTo>
                    <a:pt x="3283" y="402"/>
                    <a:pt x="3283" y="402"/>
                    <a:pt x="3283" y="427"/>
                  </a:cubicBezTo>
                  <a:cubicBezTo>
                    <a:pt x="3384" y="753"/>
                    <a:pt x="2657" y="1429"/>
                    <a:pt x="2181" y="1780"/>
                  </a:cubicBezTo>
                  <a:cubicBezTo>
                    <a:pt x="2156" y="1805"/>
                    <a:pt x="2131" y="1830"/>
                    <a:pt x="2131" y="1855"/>
                  </a:cubicBezTo>
                  <a:cubicBezTo>
                    <a:pt x="1730" y="1379"/>
                    <a:pt x="1128" y="527"/>
                    <a:pt x="1203" y="251"/>
                  </a:cubicBezTo>
                  <a:cubicBezTo>
                    <a:pt x="1203" y="226"/>
                    <a:pt x="1203" y="226"/>
                    <a:pt x="1228" y="201"/>
                  </a:cubicBezTo>
                  <a:close/>
                  <a:moveTo>
                    <a:pt x="376" y="1128"/>
                  </a:moveTo>
                  <a:cubicBezTo>
                    <a:pt x="727" y="1128"/>
                    <a:pt x="1404" y="1555"/>
                    <a:pt x="1805" y="1855"/>
                  </a:cubicBezTo>
                  <a:cubicBezTo>
                    <a:pt x="1780" y="1880"/>
                    <a:pt x="1730" y="1905"/>
                    <a:pt x="1704" y="1905"/>
                  </a:cubicBezTo>
                  <a:cubicBezTo>
                    <a:pt x="1704" y="1880"/>
                    <a:pt x="1654" y="1830"/>
                    <a:pt x="1629" y="1830"/>
                  </a:cubicBezTo>
                  <a:cubicBezTo>
                    <a:pt x="1103" y="1730"/>
                    <a:pt x="326" y="1479"/>
                    <a:pt x="226" y="1254"/>
                  </a:cubicBezTo>
                  <a:cubicBezTo>
                    <a:pt x="226" y="1229"/>
                    <a:pt x="226" y="1204"/>
                    <a:pt x="251" y="1179"/>
                  </a:cubicBezTo>
                  <a:cubicBezTo>
                    <a:pt x="251" y="1154"/>
                    <a:pt x="276" y="1128"/>
                    <a:pt x="376" y="1128"/>
                  </a:cubicBezTo>
                  <a:close/>
                  <a:moveTo>
                    <a:pt x="3183" y="1880"/>
                  </a:moveTo>
                  <a:cubicBezTo>
                    <a:pt x="3785" y="1880"/>
                    <a:pt x="3910" y="2006"/>
                    <a:pt x="3935" y="2056"/>
                  </a:cubicBezTo>
                  <a:cubicBezTo>
                    <a:pt x="3960" y="2081"/>
                    <a:pt x="3985" y="2131"/>
                    <a:pt x="3935" y="2231"/>
                  </a:cubicBezTo>
                  <a:cubicBezTo>
                    <a:pt x="3910" y="2306"/>
                    <a:pt x="3810" y="2331"/>
                    <a:pt x="3684" y="2331"/>
                  </a:cubicBezTo>
                  <a:cubicBezTo>
                    <a:pt x="3308" y="2331"/>
                    <a:pt x="2707" y="2081"/>
                    <a:pt x="2356" y="1956"/>
                  </a:cubicBezTo>
                  <a:cubicBezTo>
                    <a:pt x="2532" y="1930"/>
                    <a:pt x="2857" y="1880"/>
                    <a:pt x="3183" y="1880"/>
                  </a:cubicBezTo>
                  <a:close/>
                  <a:moveTo>
                    <a:pt x="1479" y="2031"/>
                  </a:moveTo>
                  <a:cubicBezTo>
                    <a:pt x="1053" y="2281"/>
                    <a:pt x="476" y="2557"/>
                    <a:pt x="251" y="2557"/>
                  </a:cubicBezTo>
                  <a:lnTo>
                    <a:pt x="226" y="2557"/>
                  </a:lnTo>
                  <a:cubicBezTo>
                    <a:pt x="276" y="2256"/>
                    <a:pt x="978" y="2106"/>
                    <a:pt x="1479" y="2031"/>
                  </a:cubicBezTo>
                  <a:close/>
                  <a:moveTo>
                    <a:pt x="2231" y="2181"/>
                  </a:moveTo>
                  <a:lnTo>
                    <a:pt x="2231" y="2181"/>
                  </a:lnTo>
                  <a:cubicBezTo>
                    <a:pt x="2657" y="2557"/>
                    <a:pt x="3033" y="2958"/>
                    <a:pt x="3008" y="3108"/>
                  </a:cubicBezTo>
                  <a:cubicBezTo>
                    <a:pt x="3008" y="3108"/>
                    <a:pt x="2983" y="3133"/>
                    <a:pt x="2933" y="3133"/>
                  </a:cubicBezTo>
                  <a:cubicBezTo>
                    <a:pt x="2909" y="3138"/>
                    <a:pt x="2887" y="3140"/>
                    <a:pt x="2865" y="3140"/>
                  </a:cubicBezTo>
                  <a:cubicBezTo>
                    <a:pt x="2509" y="3140"/>
                    <a:pt x="2325" y="2583"/>
                    <a:pt x="2231" y="2181"/>
                  </a:cubicBezTo>
                  <a:close/>
                  <a:moveTo>
                    <a:pt x="1955" y="2031"/>
                  </a:moveTo>
                  <a:cubicBezTo>
                    <a:pt x="1855" y="2632"/>
                    <a:pt x="1604" y="3484"/>
                    <a:pt x="1278" y="3484"/>
                  </a:cubicBezTo>
                  <a:cubicBezTo>
                    <a:pt x="1228" y="3484"/>
                    <a:pt x="1178" y="3484"/>
                    <a:pt x="1128" y="3434"/>
                  </a:cubicBezTo>
                  <a:cubicBezTo>
                    <a:pt x="1128" y="3434"/>
                    <a:pt x="1103" y="3434"/>
                    <a:pt x="1103" y="3409"/>
                  </a:cubicBezTo>
                  <a:cubicBezTo>
                    <a:pt x="1078" y="3159"/>
                    <a:pt x="1579" y="2457"/>
                    <a:pt x="1955" y="2031"/>
                  </a:cubicBezTo>
                  <a:close/>
                  <a:moveTo>
                    <a:pt x="1278" y="1"/>
                  </a:moveTo>
                  <a:cubicBezTo>
                    <a:pt x="1253" y="1"/>
                    <a:pt x="1203" y="1"/>
                    <a:pt x="1153" y="26"/>
                  </a:cubicBezTo>
                  <a:cubicBezTo>
                    <a:pt x="1078" y="51"/>
                    <a:pt x="1028" y="126"/>
                    <a:pt x="1003" y="201"/>
                  </a:cubicBezTo>
                  <a:cubicBezTo>
                    <a:pt x="928" y="502"/>
                    <a:pt x="1253" y="1003"/>
                    <a:pt x="1529" y="1429"/>
                  </a:cubicBezTo>
                  <a:cubicBezTo>
                    <a:pt x="1153" y="1179"/>
                    <a:pt x="677" y="903"/>
                    <a:pt x="376" y="903"/>
                  </a:cubicBezTo>
                  <a:cubicBezTo>
                    <a:pt x="201" y="903"/>
                    <a:pt x="100" y="1003"/>
                    <a:pt x="75" y="1053"/>
                  </a:cubicBezTo>
                  <a:cubicBezTo>
                    <a:pt x="0" y="1154"/>
                    <a:pt x="0" y="1254"/>
                    <a:pt x="50" y="1329"/>
                  </a:cubicBezTo>
                  <a:cubicBezTo>
                    <a:pt x="151" y="1605"/>
                    <a:pt x="652" y="1780"/>
                    <a:pt x="1053" y="1905"/>
                  </a:cubicBezTo>
                  <a:cubicBezTo>
                    <a:pt x="627" y="1981"/>
                    <a:pt x="100" y="2156"/>
                    <a:pt x="25" y="2507"/>
                  </a:cubicBezTo>
                  <a:cubicBezTo>
                    <a:pt x="0" y="2607"/>
                    <a:pt x="50" y="2657"/>
                    <a:pt x="75" y="2682"/>
                  </a:cubicBezTo>
                  <a:cubicBezTo>
                    <a:pt x="100" y="2732"/>
                    <a:pt x="176" y="2758"/>
                    <a:pt x="251" y="2758"/>
                  </a:cubicBezTo>
                  <a:cubicBezTo>
                    <a:pt x="527" y="2758"/>
                    <a:pt x="1078" y="2482"/>
                    <a:pt x="1479" y="2281"/>
                  </a:cubicBezTo>
                  <a:lnTo>
                    <a:pt x="1479" y="2281"/>
                  </a:lnTo>
                  <a:cubicBezTo>
                    <a:pt x="1203" y="2657"/>
                    <a:pt x="852" y="3159"/>
                    <a:pt x="902" y="3434"/>
                  </a:cubicBezTo>
                  <a:cubicBezTo>
                    <a:pt x="928" y="3509"/>
                    <a:pt x="953" y="3585"/>
                    <a:pt x="1028" y="3610"/>
                  </a:cubicBezTo>
                  <a:cubicBezTo>
                    <a:pt x="1103" y="3660"/>
                    <a:pt x="1203" y="3710"/>
                    <a:pt x="1278" y="3710"/>
                  </a:cubicBezTo>
                  <a:cubicBezTo>
                    <a:pt x="1730" y="3710"/>
                    <a:pt x="1955" y="2958"/>
                    <a:pt x="2080" y="2432"/>
                  </a:cubicBezTo>
                  <a:cubicBezTo>
                    <a:pt x="2206" y="2833"/>
                    <a:pt x="2456" y="3359"/>
                    <a:pt x="2882" y="3359"/>
                  </a:cubicBezTo>
                  <a:cubicBezTo>
                    <a:pt x="2907" y="3359"/>
                    <a:pt x="2933" y="3334"/>
                    <a:pt x="2958" y="3334"/>
                  </a:cubicBezTo>
                  <a:cubicBezTo>
                    <a:pt x="3133" y="3309"/>
                    <a:pt x="3183" y="3234"/>
                    <a:pt x="3208" y="3159"/>
                  </a:cubicBezTo>
                  <a:cubicBezTo>
                    <a:pt x="3258" y="2933"/>
                    <a:pt x="2958" y="2582"/>
                    <a:pt x="2657" y="2281"/>
                  </a:cubicBezTo>
                  <a:lnTo>
                    <a:pt x="2657" y="2281"/>
                  </a:lnTo>
                  <a:cubicBezTo>
                    <a:pt x="2983" y="2407"/>
                    <a:pt x="3384" y="2532"/>
                    <a:pt x="3684" y="2532"/>
                  </a:cubicBezTo>
                  <a:cubicBezTo>
                    <a:pt x="3910" y="2532"/>
                    <a:pt x="4060" y="2457"/>
                    <a:pt x="4110" y="2331"/>
                  </a:cubicBezTo>
                  <a:cubicBezTo>
                    <a:pt x="4211" y="2156"/>
                    <a:pt x="4161" y="2031"/>
                    <a:pt x="4110" y="1956"/>
                  </a:cubicBezTo>
                  <a:cubicBezTo>
                    <a:pt x="4010" y="1780"/>
                    <a:pt x="3709" y="1680"/>
                    <a:pt x="3183" y="1680"/>
                  </a:cubicBezTo>
                  <a:cubicBezTo>
                    <a:pt x="2983" y="1680"/>
                    <a:pt x="2757" y="1705"/>
                    <a:pt x="2582" y="1705"/>
                  </a:cubicBezTo>
                  <a:cubicBezTo>
                    <a:pt x="2983" y="1379"/>
                    <a:pt x="3609" y="778"/>
                    <a:pt x="3484" y="352"/>
                  </a:cubicBezTo>
                  <a:cubicBezTo>
                    <a:pt x="3434" y="201"/>
                    <a:pt x="3308" y="201"/>
                    <a:pt x="3283" y="201"/>
                  </a:cubicBezTo>
                  <a:cubicBezTo>
                    <a:pt x="2983" y="201"/>
                    <a:pt x="2431" y="903"/>
                    <a:pt x="2131" y="1304"/>
                  </a:cubicBezTo>
                  <a:cubicBezTo>
                    <a:pt x="2005" y="853"/>
                    <a:pt x="1704" y="1"/>
                    <a:pt x="1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2704400" y="3587600"/>
              <a:ext cx="20075" cy="208200"/>
            </a:xfrm>
            <a:custGeom>
              <a:avLst/>
              <a:gdLst/>
              <a:ahLst/>
              <a:cxnLst/>
              <a:rect l="l" t="t" r="r" b="b"/>
              <a:pathLst>
                <a:path w="803" h="8328" extrusionOk="0">
                  <a:moveTo>
                    <a:pt x="113" y="0"/>
                  </a:moveTo>
                  <a:cubicBezTo>
                    <a:pt x="102" y="0"/>
                    <a:pt x="89" y="2"/>
                    <a:pt x="76" y="7"/>
                  </a:cubicBezTo>
                  <a:cubicBezTo>
                    <a:pt x="26" y="7"/>
                    <a:pt x="1" y="57"/>
                    <a:pt x="1" y="107"/>
                  </a:cubicBezTo>
                  <a:lnTo>
                    <a:pt x="602" y="8227"/>
                  </a:lnTo>
                  <a:cubicBezTo>
                    <a:pt x="602" y="8277"/>
                    <a:pt x="652" y="8328"/>
                    <a:pt x="702" y="8328"/>
                  </a:cubicBezTo>
                  <a:cubicBezTo>
                    <a:pt x="778" y="8328"/>
                    <a:pt x="803" y="8277"/>
                    <a:pt x="803" y="8202"/>
                  </a:cubicBezTo>
                  <a:lnTo>
                    <a:pt x="201" y="107"/>
                  </a:lnTo>
                  <a:cubicBezTo>
                    <a:pt x="201" y="45"/>
                    <a:pt x="167" y="0"/>
                    <a:pt x="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2258300" y="3565825"/>
              <a:ext cx="194250" cy="224975"/>
            </a:xfrm>
            <a:custGeom>
              <a:avLst/>
              <a:gdLst/>
              <a:ahLst/>
              <a:cxnLst/>
              <a:rect l="l" t="t" r="r" b="b"/>
              <a:pathLst>
                <a:path w="7770" h="8999" extrusionOk="0">
                  <a:moveTo>
                    <a:pt x="7268" y="0"/>
                  </a:moveTo>
                  <a:lnTo>
                    <a:pt x="0" y="226"/>
                  </a:lnTo>
                  <a:lnTo>
                    <a:pt x="25" y="8998"/>
                  </a:lnTo>
                  <a:lnTo>
                    <a:pt x="7769" y="8998"/>
                  </a:lnTo>
                  <a:lnTo>
                    <a:pt x="7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2287725" y="3578975"/>
              <a:ext cx="104675" cy="92775"/>
            </a:xfrm>
            <a:custGeom>
              <a:avLst/>
              <a:gdLst/>
              <a:ahLst/>
              <a:cxnLst/>
              <a:rect l="l" t="t" r="r" b="b"/>
              <a:pathLst>
                <a:path w="4187" h="3711" extrusionOk="0">
                  <a:moveTo>
                    <a:pt x="1354" y="201"/>
                  </a:moveTo>
                  <a:cubicBezTo>
                    <a:pt x="1630" y="201"/>
                    <a:pt x="1906" y="1028"/>
                    <a:pt x="2006" y="1605"/>
                  </a:cubicBezTo>
                  <a:cubicBezTo>
                    <a:pt x="2006" y="1630"/>
                    <a:pt x="2056" y="1680"/>
                    <a:pt x="2081" y="1680"/>
                  </a:cubicBezTo>
                  <a:cubicBezTo>
                    <a:pt x="2131" y="1680"/>
                    <a:pt x="2156" y="1680"/>
                    <a:pt x="2181" y="1630"/>
                  </a:cubicBezTo>
                  <a:cubicBezTo>
                    <a:pt x="2607" y="1079"/>
                    <a:pt x="3159" y="477"/>
                    <a:pt x="3334" y="477"/>
                  </a:cubicBezTo>
                  <a:cubicBezTo>
                    <a:pt x="3334" y="477"/>
                    <a:pt x="3334" y="477"/>
                    <a:pt x="3359" y="502"/>
                  </a:cubicBezTo>
                  <a:cubicBezTo>
                    <a:pt x="3435" y="828"/>
                    <a:pt x="2683" y="1480"/>
                    <a:pt x="2181" y="1805"/>
                  </a:cubicBezTo>
                  <a:cubicBezTo>
                    <a:pt x="2156" y="1830"/>
                    <a:pt x="2156" y="1855"/>
                    <a:pt x="2131" y="1881"/>
                  </a:cubicBezTo>
                  <a:cubicBezTo>
                    <a:pt x="1755" y="1379"/>
                    <a:pt x="1179" y="527"/>
                    <a:pt x="1279" y="251"/>
                  </a:cubicBezTo>
                  <a:cubicBezTo>
                    <a:pt x="1279" y="226"/>
                    <a:pt x="1279" y="226"/>
                    <a:pt x="1304" y="201"/>
                  </a:cubicBezTo>
                  <a:close/>
                  <a:moveTo>
                    <a:pt x="402" y="1079"/>
                  </a:moveTo>
                  <a:cubicBezTo>
                    <a:pt x="753" y="1104"/>
                    <a:pt x="1430" y="1580"/>
                    <a:pt x="1805" y="1881"/>
                  </a:cubicBezTo>
                  <a:cubicBezTo>
                    <a:pt x="1780" y="1906"/>
                    <a:pt x="1755" y="1906"/>
                    <a:pt x="1705" y="1931"/>
                  </a:cubicBezTo>
                  <a:cubicBezTo>
                    <a:pt x="1705" y="1881"/>
                    <a:pt x="1680" y="1855"/>
                    <a:pt x="1630" y="1830"/>
                  </a:cubicBezTo>
                  <a:cubicBezTo>
                    <a:pt x="1104" y="1705"/>
                    <a:pt x="352" y="1454"/>
                    <a:pt x="252" y="1229"/>
                  </a:cubicBezTo>
                  <a:cubicBezTo>
                    <a:pt x="252" y="1204"/>
                    <a:pt x="252" y="1179"/>
                    <a:pt x="277" y="1129"/>
                  </a:cubicBezTo>
                  <a:cubicBezTo>
                    <a:pt x="302" y="1104"/>
                    <a:pt x="327" y="1079"/>
                    <a:pt x="402" y="1079"/>
                  </a:cubicBezTo>
                  <a:close/>
                  <a:moveTo>
                    <a:pt x="3184" y="1956"/>
                  </a:moveTo>
                  <a:cubicBezTo>
                    <a:pt x="3785" y="1981"/>
                    <a:pt x="3911" y="2106"/>
                    <a:pt x="3936" y="2181"/>
                  </a:cubicBezTo>
                  <a:cubicBezTo>
                    <a:pt x="3961" y="2181"/>
                    <a:pt x="3986" y="2231"/>
                    <a:pt x="3911" y="2357"/>
                  </a:cubicBezTo>
                  <a:cubicBezTo>
                    <a:pt x="3886" y="2407"/>
                    <a:pt x="3810" y="2432"/>
                    <a:pt x="3660" y="2432"/>
                  </a:cubicBezTo>
                  <a:cubicBezTo>
                    <a:pt x="3284" y="2407"/>
                    <a:pt x="2708" y="2156"/>
                    <a:pt x="2357" y="1981"/>
                  </a:cubicBezTo>
                  <a:cubicBezTo>
                    <a:pt x="2532" y="1981"/>
                    <a:pt x="2858" y="1956"/>
                    <a:pt x="3184" y="1956"/>
                  </a:cubicBezTo>
                  <a:close/>
                  <a:moveTo>
                    <a:pt x="1480" y="2056"/>
                  </a:moveTo>
                  <a:lnTo>
                    <a:pt x="1480" y="2056"/>
                  </a:lnTo>
                  <a:cubicBezTo>
                    <a:pt x="1072" y="2248"/>
                    <a:pt x="503" y="2509"/>
                    <a:pt x="258" y="2509"/>
                  </a:cubicBezTo>
                  <a:cubicBezTo>
                    <a:pt x="247" y="2509"/>
                    <a:pt x="236" y="2508"/>
                    <a:pt x="227" y="2507"/>
                  </a:cubicBezTo>
                  <a:lnTo>
                    <a:pt x="201" y="2507"/>
                  </a:lnTo>
                  <a:cubicBezTo>
                    <a:pt x="277" y="2231"/>
                    <a:pt x="978" y="2081"/>
                    <a:pt x="1480" y="2056"/>
                  </a:cubicBezTo>
                  <a:close/>
                  <a:moveTo>
                    <a:pt x="2206" y="2231"/>
                  </a:moveTo>
                  <a:lnTo>
                    <a:pt x="2206" y="2231"/>
                  </a:lnTo>
                  <a:cubicBezTo>
                    <a:pt x="2633" y="2607"/>
                    <a:pt x="3008" y="3033"/>
                    <a:pt x="2958" y="3159"/>
                  </a:cubicBezTo>
                  <a:cubicBezTo>
                    <a:pt x="2958" y="3184"/>
                    <a:pt x="2933" y="3209"/>
                    <a:pt x="2883" y="3209"/>
                  </a:cubicBezTo>
                  <a:cubicBezTo>
                    <a:pt x="2868" y="3211"/>
                    <a:pt x="2854" y="3212"/>
                    <a:pt x="2839" y="3212"/>
                  </a:cubicBezTo>
                  <a:cubicBezTo>
                    <a:pt x="2492" y="3212"/>
                    <a:pt x="2303" y="2641"/>
                    <a:pt x="2206" y="2231"/>
                  </a:cubicBezTo>
                  <a:close/>
                  <a:moveTo>
                    <a:pt x="1956" y="2056"/>
                  </a:moveTo>
                  <a:cubicBezTo>
                    <a:pt x="1832" y="2649"/>
                    <a:pt x="1563" y="3485"/>
                    <a:pt x="1243" y="3485"/>
                  </a:cubicBezTo>
                  <a:cubicBezTo>
                    <a:pt x="1238" y="3485"/>
                    <a:pt x="1234" y="3485"/>
                    <a:pt x="1229" y="3485"/>
                  </a:cubicBezTo>
                  <a:cubicBezTo>
                    <a:pt x="1179" y="3485"/>
                    <a:pt x="1129" y="3459"/>
                    <a:pt x="1079" y="3434"/>
                  </a:cubicBezTo>
                  <a:cubicBezTo>
                    <a:pt x="1079" y="3434"/>
                    <a:pt x="1054" y="3434"/>
                    <a:pt x="1054" y="3409"/>
                  </a:cubicBezTo>
                  <a:cubicBezTo>
                    <a:pt x="1029" y="3159"/>
                    <a:pt x="1580" y="2482"/>
                    <a:pt x="1956" y="2056"/>
                  </a:cubicBezTo>
                  <a:close/>
                  <a:moveTo>
                    <a:pt x="1379" y="1"/>
                  </a:moveTo>
                  <a:cubicBezTo>
                    <a:pt x="1329" y="1"/>
                    <a:pt x="1279" y="1"/>
                    <a:pt x="1254" y="26"/>
                  </a:cubicBezTo>
                  <a:cubicBezTo>
                    <a:pt x="1154" y="51"/>
                    <a:pt x="1104" y="101"/>
                    <a:pt x="1079" y="201"/>
                  </a:cubicBezTo>
                  <a:cubicBezTo>
                    <a:pt x="978" y="477"/>
                    <a:pt x="1279" y="1003"/>
                    <a:pt x="1555" y="1429"/>
                  </a:cubicBezTo>
                  <a:cubicBezTo>
                    <a:pt x="1204" y="1179"/>
                    <a:pt x="728" y="903"/>
                    <a:pt x="427" y="878"/>
                  </a:cubicBezTo>
                  <a:cubicBezTo>
                    <a:pt x="252" y="878"/>
                    <a:pt x="151" y="953"/>
                    <a:pt x="101" y="1028"/>
                  </a:cubicBezTo>
                  <a:cubicBezTo>
                    <a:pt x="51" y="1104"/>
                    <a:pt x="26" y="1204"/>
                    <a:pt x="76" y="1304"/>
                  </a:cubicBezTo>
                  <a:cubicBezTo>
                    <a:pt x="176" y="1555"/>
                    <a:pt x="653" y="1755"/>
                    <a:pt x="1054" y="1881"/>
                  </a:cubicBezTo>
                  <a:cubicBezTo>
                    <a:pt x="628" y="1956"/>
                    <a:pt x="101" y="2106"/>
                    <a:pt x="1" y="2457"/>
                  </a:cubicBezTo>
                  <a:cubicBezTo>
                    <a:pt x="1" y="2557"/>
                    <a:pt x="26" y="2607"/>
                    <a:pt x="51" y="2632"/>
                  </a:cubicBezTo>
                  <a:cubicBezTo>
                    <a:pt x="76" y="2683"/>
                    <a:pt x="151" y="2708"/>
                    <a:pt x="227" y="2733"/>
                  </a:cubicBezTo>
                  <a:cubicBezTo>
                    <a:pt x="502" y="2733"/>
                    <a:pt x="1054" y="2482"/>
                    <a:pt x="1480" y="2282"/>
                  </a:cubicBezTo>
                  <a:lnTo>
                    <a:pt x="1480" y="2282"/>
                  </a:lnTo>
                  <a:cubicBezTo>
                    <a:pt x="1179" y="2657"/>
                    <a:pt x="828" y="3159"/>
                    <a:pt x="853" y="3434"/>
                  </a:cubicBezTo>
                  <a:cubicBezTo>
                    <a:pt x="853" y="3510"/>
                    <a:pt x="903" y="3560"/>
                    <a:pt x="953" y="3610"/>
                  </a:cubicBezTo>
                  <a:cubicBezTo>
                    <a:pt x="1054" y="3660"/>
                    <a:pt x="1129" y="3685"/>
                    <a:pt x="1204" y="3710"/>
                  </a:cubicBezTo>
                  <a:cubicBezTo>
                    <a:pt x="1655" y="3710"/>
                    <a:pt x="1931" y="2983"/>
                    <a:pt x="2056" y="2482"/>
                  </a:cubicBezTo>
                  <a:cubicBezTo>
                    <a:pt x="2181" y="2883"/>
                    <a:pt x="2407" y="3384"/>
                    <a:pt x="2833" y="3409"/>
                  </a:cubicBezTo>
                  <a:lnTo>
                    <a:pt x="2908" y="3409"/>
                  </a:lnTo>
                  <a:cubicBezTo>
                    <a:pt x="3084" y="3384"/>
                    <a:pt x="3134" y="3309"/>
                    <a:pt x="3159" y="3234"/>
                  </a:cubicBezTo>
                  <a:cubicBezTo>
                    <a:pt x="3234" y="3008"/>
                    <a:pt x="2933" y="2657"/>
                    <a:pt x="2633" y="2332"/>
                  </a:cubicBezTo>
                  <a:lnTo>
                    <a:pt x="2633" y="2332"/>
                  </a:lnTo>
                  <a:cubicBezTo>
                    <a:pt x="2958" y="2482"/>
                    <a:pt x="3359" y="2607"/>
                    <a:pt x="3660" y="2632"/>
                  </a:cubicBezTo>
                  <a:cubicBezTo>
                    <a:pt x="3886" y="2632"/>
                    <a:pt x="4036" y="2582"/>
                    <a:pt x="4111" y="2432"/>
                  </a:cubicBezTo>
                  <a:cubicBezTo>
                    <a:pt x="4186" y="2256"/>
                    <a:pt x="4161" y="2131"/>
                    <a:pt x="4136" y="2056"/>
                  </a:cubicBezTo>
                  <a:cubicBezTo>
                    <a:pt x="4011" y="1881"/>
                    <a:pt x="3710" y="1780"/>
                    <a:pt x="3184" y="1755"/>
                  </a:cubicBezTo>
                  <a:lnTo>
                    <a:pt x="2607" y="1755"/>
                  </a:lnTo>
                  <a:cubicBezTo>
                    <a:pt x="3008" y="1454"/>
                    <a:pt x="3660" y="878"/>
                    <a:pt x="3560" y="452"/>
                  </a:cubicBezTo>
                  <a:cubicBezTo>
                    <a:pt x="3510" y="302"/>
                    <a:pt x="3384" y="277"/>
                    <a:pt x="3334" y="277"/>
                  </a:cubicBezTo>
                  <a:cubicBezTo>
                    <a:pt x="3329" y="276"/>
                    <a:pt x="3324" y="276"/>
                    <a:pt x="3318" y="276"/>
                  </a:cubicBezTo>
                  <a:cubicBezTo>
                    <a:pt x="3014" y="276"/>
                    <a:pt x="2452" y="960"/>
                    <a:pt x="2156" y="1329"/>
                  </a:cubicBezTo>
                  <a:cubicBezTo>
                    <a:pt x="2056" y="878"/>
                    <a:pt x="1805" y="1"/>
                    <a:pt x="1379"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2323450" y="3567075"/>
              <a:ext cx="26975" cy="226850"/>
            </a:xfrm>
            <a:custGeom>
              <a:avLst/>
              <a:gdLst/>
              <a:ahLst/>
              <a:cxnLst/>
              <a:rect l="l" t="t" r="r" b="b"/>
              <a:pathLst>
                <a:path w="1079" h="9074" extrusionOk="0">
                  <a:moveTo>
                    <a:pt x="978" y="1"/>
                  </a:moveTo>
                  <a:cubicBezTo>
                    <a:pt x="903" y="1"/>
                    <a:pt x="853" y="51"/>
                    <a:pt x="853" y="101"/>
                  </a:cubicBezTo>
                  <a:lnTo>
                    <a:pt x="1" y="8948"/>
                  </a:lnTo>
                  <a:cubicBezTo>
                    <a:pt x="1" y="9023"/>
                    <a:pt x="51" y="9073"/>
                    <a:pt x="126" y="9073"/>
                  </a:cubicBezTo>
                  <a:cubicBezTo>
                    <a:pt x="176" y="9073"/>
                    <a:pt x="226" y="9023"/>
                    <a:pt x="251" y="8973"/>
                  </a:cubicBezTo>
                  <a:lnTo>
                    <a:pt x="1078" y="126"/>
                  </a:lnTo>
                  <a:cubicBezTo>
                    <a:pt x="1078" y="51"/>
                    <a:pt x="1028" y="1"/>
                    <a:pt x="978"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2255150" y="3618450"/>
              <a:ext cx="190500" cy="8800"/>
            </a:xfrm>
            <a:custGeom>
              <a:avLst/>
              <a:gdLst/>
              <a:ahLst/>
              <a:cxnLst/>
              <a:rect l="l" t="t" r="r" b="b"/>
              <a:pathLst>
                <a:path w="7620" h="352" extrusionOk="0">
                  <a:moveTo>
                    <a:pt x="7520" y="1"/>
                  </a:moveTo>
                  <a:lnTo>
                    <a:pt x="101" y="126"/>
                  </a:lnTo>
                  <a:cubicBezTo>
                    <a:pt x="51" y="126"/>
                    <a:pt x="1" y="176"/>
                    <a:pt x="1" y="251"/>
                  </a:cubicBezTo>
                  <a:cubicBezTo>
                    <a:pt x="1" y="302"/>
                    <a:pt x="51" y="352"/>
                    <a:pt x="126" y="352"/>
                  </a:cubicBezTo>
                  <a:lnTo>
                    <a:pt x="7520" y="251"/>
                  </a:lnTo>
                  <a:cubicBezTo>
                    <a:pt x="7570" y="251"/>
                    <a:pt x="7620" y="201"/>
                    <a:pt x="7620" y="126"/>
                  </a:cubicBezTo>
                  <a:cubicBezTo>
                    <a:pt x="7620" y="76"/>
                    <a:pt x="7570" y="1"/>
                    <a:pt x="7520"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2387975" y="3687375"/>
              <a:ext cx="326475" cy="121575"/>
            </a:xfrm>
            <a:custGeom>
              <a:avLst/>
              <a:gdLst/>
              <a:ahLst/>
              <a:cxnLst/>
              <a:rect l="l" t="t" r="r" b="b"/>
              <a:pathLst>
                <a:path w="13059" h="4863" extrusionOk="0">
                  <a:moveTo>
                    <a:pt x="1" y="1"/>
                  </a:moveTo>
                  <a:lnTo>
                    <a:pt x="1" y="4687"/>
                  </a:lnTo>
                  <a:lnTo>
                    <a:pt x="12783" y="4863"/>
                  </a:lnTo>
                  <a:lnTo>
                    <a:pt x="13059" y="1103"/>
                  </a:lnTo>
                  <a:lnTo>
                    <a:pt x="1" y="1"/>
                  </a:ln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2486975" y="3693025"/>
              <a:ext cx="104675" cy="92750"/>
            </a:xfrm>
            <a:custGeom>
              <a:avLst/>
              <a:gdLst/>
              <a:ahLst/>
              <a:cxnLst/>
              <a:rect l="l" t="t" r="r" b="b"/>
              <a:pathLst>
                <a:path w="4187" h="3710" extrusionOk="0">
                  <a:moveTo>
                    <a:pt x="1279" y="226"/>
                  </a:moveTo>
                  <a:cubicBezTo>
                    <a:pt x="1530" y="226"/>
                    <a:pt x="1856" y="1028"/>
                    <a:pt x="1981" y="1579"/>
                  </a:cubicBezTo>
                  <a:cubicBezTo>
                    <a:pt x="1981" y="1629"/>
                    <a:pt x="2006" y="1654"/>
                    <a:pt x="2056" y="1654"/>
                  </a:cubicBezTo>
                  <a:cubicBezTo>
                    <a:pt x="2071" y="1662"/>
                    <a:pt x="2083" y="1665"/>
                    <a:pt x="2094" y="1665"/>
                  </a:cubicBezTo>
                  <a:cubicBezTo>
                    <a:pt x="2121" y="1665"/>
                    <a:pt x="2139" y="1647"/>
                    <a:pt x="2156" y="1629"/>
                  </a:cubicBezTo>
                  <a:cubicBezTo>
                    <a:pt x="2557" y="1053"/>
                    <a:pt x="3084" y="426"/>
                    <a:pt x="3259" y="426"/>
                  </a:cubicBezTo>
                  <a:cubicBezTo>
                    <a:pt x="3259" y="426"/>
                    <a:pt x="3259" y="426"/>
                    <a:pt x="3259" y="451"/>
                  </a:cubicBezTo>
                  <a:cubicBezTo>
                    <a:pt x="3359" y="777"/>
                    <a:pt x="2633" y="1454"/>
                    <a:pt x="2156" y="1805"/>
                  </a:cubicBezTo>
                  <a:cubicBezTo>
                    <a:pt x="2131" y="1805"/>
                    <a:pt x="2131" y="1830"/>
                    <a:pt x="2131" y="1855"/>
                  </a:cubicBezTo>
                  <a:lnTo>
                    <a:pt x="2106" y="1855"/>
                  </a:lnTo>
                  <a:cubicBezTo>
                    <a:pt x="1705" y="1379"/>
                    <a:pt x="1104" y="552"/>
                    <a:pt x="1179" y="276"/>
                  </a:cubicBezTo>
                  <a:cubicBezTo>
                    <a:pt x="1179" y="251"/>
                    <a:pt x="1204" y="251"/>
                    <a:pt x="1229" y="226"/>
                  </a:cubicBezTo>
                  <a:close/>
                  <a:moveTo>
                    <a:pt x="352" y="1128"/>
                  </a:moveTo>
                  <a:cubicBezTo>
                    <a:pt x="703" y="1128"/>
                    <a:pt x="1379" y="1579"/>
                    <a:pt x="1780" y="1880"/>
                  </a:cubicBezTo>
                  <a:cubicBezTo>
                    <a:pt x="1755" y="1905"/>
                    <a:pt x="1730" y="1905"/>
                    <a:pt x="1680" y="1930"/>
                  </a:cubicBezTo>
                  <a:cubicBezTo>
                    <a:pt x="1680" y="1880"/>
                    <a:pt x="1655" y="1855"/>
                    <a:pt x="1605" y="1830"/>
                  </a:cubicBezTo>
                  <a:cubicBezTo>
                    <a:pt x="1079" y="1730"/>
                    <a:pt x="302" y="1504"/>
                    <a:pt x="226" y="1278"/>
                  </a:cubicBezTo>
                  <a:cubicBezTo>
                    <a:pt x="201" y="1253"/>
                    <a:pt x="201" y="1228"/>
                    <a:pt x="226" y="1203"/>
                  </a:cubicBezTo>
                  <a:cubicBezTo>
                    <a:pt x="252" y="1178"/>
                    <a:pt x="277" y="1128"/>
                    <a:pt x="352" y="1128"/>
                  </a:cubicBezTo>
                  <a:close/>
                  <a:moveTo>
                    <a:pt x="3159" y="1905"/>
                  </a:moveTo>
                  <a:cubicBezTo>
                    <a:pt x="3760" y="1905"/>
                    <a:pt x="3911" y="2030"/>
                    <a:pt x="3936" y="2080"/>
                  </a:cubicBezTo>
                  <a:cubicBezTo>
                    <a:pt x="3936" y="2106"/>
                    <a:pt x="3961" y="2156"/>
                    <a:pt x="3911" y="2256"/>
                  </a:cubicBezTo>
                  <a:cubicBezTo>
                    <a:pt x="3886" y="2306"/>
                    <a:pt x="3810" y="2356"/>
                    <a:pt x="3660" y="2356"/>
                  </a:cubicBezTo>
                  <a:cubicBezTo>
                    <a:pt x="3284" y="2356"/>
                    <a:pt x="2683" y="2106"/>
                    <a:pt x="2357" y="1955"/>
                  </a:cubicBezTo>
                  <a:cubicBezTo>
                    <a:pt x="2507" y="1955"/>
                    <a:pt x="2858" y="1905"/>
                    <a:pt x="3159" y="1905"/>
                  </a:cubicBezTo>
                  <a:close/>
                  <a:moveTo>
                    <a:pt x="1455" y="2055"/>
                  </a:moveTo>
                  <a:cubicBezTo>
                    <a:pt x="1028" y="2281"/>
                    <a:pt x="477" y="2582"/>
                    <a:pt x="252" y="2582"/>
                  </a:cubicBezTo>
                  <a:lnTo>
                    <a:pt x="201" y="2582"/>
                  </a:lnTo>
                  <a:cubicBezTo>
                    <a:pt x="277" y="2281"/>
                    <a:pt x="953" y="2106"/>
                    <a:pt x="1455" y="2055"/>
                  </a:cubicBezTo>
                  <a:close/>
                  <a:moveTo>
                    <a:pt x="2206" y="2206"/>
                  </a:moveTo>
                  <a:lnTo>
                    <a:pt x="2206" y="2206"/>
                  </a:lnTo>
                  <a:cubicBezTo>
                    <a:pt x="2658" y="2582"/>
                    <a:pt x="3034" y="2983"/>
                    <a:pt x="3008" y="3108"/>
                  </a:cubicBezTo>
                  <a:cubicBezTo>
                    <a:pt x="2983" y="3133"/>
                    <a:pt x="2958" y="3158"/>
                    <a:pt x="2908" y="3158"/>
                  </a:cubicBezTo>
                  <a:cubicBezTo>
                    <a:pt x="2893" y="3160"/>
                    <a:pt x="2878" y="3161"/>
                    <a:pt x="2863" y="3161"/>
                  </a:cubicBezTo>
                  <a:cubicBezTo>
                    <a:pt x="2514" y="3161"/>
                    <a:pt x="2303" y="2614"/>
                    <a:pt x="2206" y="2206"/>
                  </a:cubicBezTo>
                  <a:close/>
                  <a:moveTo>
                    <a:pt x="1931" y="2055"/>
                  </a:moveTo>
                  <a:lnTo>
                    <a:pt x="1931" y="2055"/>
                  </a:lnTo>
                  <a:cubicBezTo>
                    <a:pt x="1831" y="2657"/>
                    <a:pt x="1605" y="3509"/>
                    <a:pt x="1254" y="3509"/>
                  </a:cubicBezTo>
                  <a:cubicBezTo>
                    <a:pt x="1204" y="3509"/>
                    <a:pt x="1179" y="3484"/>
                    <a:pt x="1104" y="3459"/>
                  </a:cubicBezTo>
                  <a:cubicBezTo>
                    <a:pt x="1104" y="3459"/>
                    <a:pt x="1104" y="3459"/>
                    <a:pt x="1104" y="3434"/>
                  </a:cubicBezTo>
                  <a:cubicBezTo>
                    <a:pt x="1054" y="3183"/>
                    <a:pt x="1580" y="2481"/>
                    <a:pt x="1931" y="2055"/>
                  </a:cubicBezTo>
                  <a:close/>
                  <a:moveTo>
                    <a:pt x="1279" y="0"/>
                  </a:moveTo>
                  <a:cubicBezTo>
                    <a:pt x="1229" y="0"/>
                    <a:pt x="1204" y="25"/>
                    <a:pt x="1154" y="25"/>
                  </a:cubicBezTo>
                  <a:cubicBezTo>
                    <a:pt x="1054" y="75"/>
                    <a:pt x="1003" y="126"/>
                    <a:pt x="978" y="226"/>
                  </a:cubicBezTo>
                  <a:cubicBezTo>
                    <a:pt x="903" y="501"/>
                    <a:pt x="1229" y="1028"/>
                    <a:pt x="1530" y="1454"/>
                  </a:cubicBezTo>
                  <a:cubicBezTo>
                    <a:pt x="1154" y="1203"/>
                    <a:pt x="678" y="928"/>
                    <a:pt x="352" y="928"/>
                  </a:cubicBezTo>
                  <a:cubicBezTo>
                    <a:pt x="176" y="928"/>
                    <a:pt x="101" y="1003"/>
                    <a:pt x="51" y="1078"/>
                  </a:cubicBezTo>
                  <a:cubicBezTo>
                    <a:pt x="1" y="1178"/>
                    <a:pt x="1" y="1278"/>
                    <a:pt x="26" y="1354"/>
                  </a:cubicBezTo>
                  <a:cubicBezTo>
                    <a:pt x="126" y="1604"/>
                    <a:pt x="627" y="1805"/>
                    <a:pt x="1028" y="1905"/>
                  </a:cubicBezTo>
                  <a:cubicBezTo>
                    <a:pt x="602" y="2005"/>
                    <a:pt x="76" y="2181"/>
                    <a:pt x="26" y="2532"/>
                  </a:cubicBezTo>
                  <a:cubicBezTo>
                    <a:pt x="1" y="2607"/>
                    <a:pt x="26" y="2682"/>
                    <a:pt x="51" y="2707"/>
                  </a:cubicBezTo>
                  <a:cubicBezTo>
                    <a:pt x="101" y="2757"/>
                    <a:pt x="151" y="2782"/>
                    <a:pt x="252" y="2782"/>
                  </a:cubicBezTo>
                  <a:cubicBezTo>
                    <a:pt x="502" y="2782"/>
                    <a:pt x="1079" y="2507"/>
                    <a:pt x="1480" y="2281"/>
                  </a:cubicBezTo>
                  <a:lnTo>
                    <a:pt x="1480" y="2281"/>
                  </a:lnTo>
                  <a:cubicBezTo>
                    <a:pt x="1179" y="2657"/>
                    <a:pt x="853" y="3183"/>
                    <a:pt x="903" y="3459"/>
                  </a:cubicBezTo>
                  <a:cubicBezTo>
                    <a:pt x="903" y="3534"/>
                    <a:pt x="953" y="3609"/>
                    <a:pt x="1003" y="3634"/>
                  </a:cubicBezTo>
                  <a:cubicBezTo>
                    <a:pt x="1104" y="3684"/>
                    <a:pt x="1179" y="3710"/>
                    <a:pt x="1254" y="3710"/>
                  </a:cubicBezTo>
                  <a:cubicBezTo>
                    <a:pt x="1705" y="3710"/>
                    <a:pt x="1956" y="2983"/>
                    <a:pt x="2056" y="2456"/>
                  </a:cubicBezTo>
                  <a:cubicBezTo>
                    <a:pt x="2181" y="2857"/>
                    <a:pt x="2432" y="3359"/>
                    <a:pt x="2858" y="3359"/>
                  </a:cubicBezTo>
                  <a:lnTo>
                    <a:pt x="2958" y="3359"/>
                  </a:lnTo>
                  <a:cubicBezTo>
                    <a:pt x="3109" y="3334"/>
                    <a:pt x="3184" y="3233"/>
                    <a:pt x="3184" y="3183"/>
                  </a:cubicBezTo>
                  <a:cubicBezTo>
                    <a:pt x="3259" y="2958"/>
                    <a:pt x="2933" y="2607"/>
                    <a:pt x="2633" y="2306"/>
                  </a:cubicBezTo>
                  <a:lnTo>
                    <a:pt x="2633" y="2306"/>
                  </a:lnTo>
                  <a:cubicBezTo>
                    <a:pt x="2958" y="2431"/>
                    <a:pt x="3384" y="2557"/>
                    <a:pt x="3660" y="2557"/>
                  </a:cubicBezTo>
                  <a:cubicBezTo>
                    <a:pt x="3886" y="2557"/>
                    <a:pt x="4036" y="2481"/>
                    <a:pt x="4111" y="2356"/>
                  </a:cubicBezTo>
                  <a:cubicBezTo>
                    <a:pt x="4186" y="2181"/>
                    <a:pt x="4161" y="2055"/>
                    <a:pt x="4111" y="1980"/>
                  </a:cubicBezTo>
                  <a:cubicBezTo>
                    <a:pt x="3986" y="1780"/>
                    <a:pt x="3685" y="1705"/>
                    <a:pt x="3159" y="1705"/>
                  </a:cubicBezTo>
                  <a:cubicBezTo>
                    <a:pt x="2958" y="1705"/>
                    <a:pt x="2758" y="1705"/>
                    <a:pt x="2582" y="1730"/>
                  </a:cubicBezTo>
                  <a:cubicBezTo>
                    <a:pt x="2983" y="1404"/>
                    <a:pt x="3585" y="802"/>
                    <a:pt x="3460" y="376"/>
                  </a:cubicBezTo>
                  <a:cubicBezTo>
                    <a:pt x="3435" y="226"/>
                    <a:pt x="3309" y="201"/>
                    <a:pt x="3259" y="201"/>
                  </a:cubicBezTo>
                  <a:cubicBezTo>
                    <a:pt x="2958" y="201"/>
                    <a:pt x="2407" y="928"/>
                    <a:pt x="2131" y="1329"/>
                  </a:cubicBezTo>
                  <a:cubicBezTo>
                    <a:pt x="2006" y="877"/>
                    <a:pt x="1705" y="0"/>
                    <a:pt x="1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2384850" y="3732500"/>
              <a:ext cx="330225" cy="23825"/>
            </a:xfrm>
            <a:custGeom>
              <a:avLst/>
              <a:gdLst/>
              <a:ahLst/>
              <a:cxnLst/>
              <a:rect l="l" t="t" r="r" b="b"/>
              <a:pathLst>
                <a:path w="13209" h="953" extrusionOk="0">
                  <a:moveTo>
                    <a:pt x="126" y="0"/>
                  </a:moveTo>
                  <a:cubicBezTo>
                    <a:pt x="51" y="0"/>
                    <a:pt x="1" y="50"/>
                    <a:pt x="1" y="100"/>
                  </a:cubicBezTo>
                  <a:cubicBezTo>
                    <a:pt x="1" y="176"/>
                    <a:pt x="51" y="226"/>
                    <a:pt x="101" y="226"/>
                  </a:cubicBezTo>
                  <a:lnTo>
                    <a:pt x="13083" y="953"/>
                  </a:lnTo>
                  <a:cubicBezTo>
                    <a:pt x="13134" y="953"/>
                    <a:pt x="13184" y="902"/>
                    <a:pt x="13209" y="827"/>
                  </a:cubicBezTo>
                  <a:cubicBezTo>
                    <a:pt x="13209" y="777"/>
                    <a:pt x="13159" y="702"/>
                    <a:pt x="13083" y="702"/>
                  </a:cubicBezTo>
                  <a:lnTo>
                    <a:pt x="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2535850" y="3697400"/>
              <a:ext cx="6300" cy="112175"/>
            </a:xfrm>
            <a:custGeom>
              <a:avLst/>
              <a:gdLst/>
              <a:ahLst/>
              <a:cxnLst/>
              <a:rect l="l" t="t" r="r" b="b"/>
              <a:pathLst>
                <a:path w="252" h="4487" extrusionOk="0">
                  <a:moveTo>
                    <a:pt x="126" y="1"/>
                  </a:moveTo>
                  <a:cubicBezTo>
                    <a:pt x="51" y="1"/>
                    <a:pt x="1" y="51"/>
                    <a:pt x="1" y="126"/>
                  </a:cubicBezTo>
                  <a:lnTo>
                    <a:pt x="1" y="4362"/>
                  </a:lnTo>
                  <a:cubicBezTo>
                    <a:pt x="1" y="4437"/>
                    <a:pt x="51" y="4487"/>
                    <a:pt x="126" y="4487"/>
                  </a:cubicBezTo>
                  <a:cubicBezTo>
                    <a:pt x="201" y="4487"/>
                    <a:pt x="251" y="4437"/>
                    <a:pt x="251" y="4362"/>
                  </a:cubicBezTo>
                  <a:lnTo>
                    <a:pt x="251" y="126"/>
                  </a:lnTo>
                  <a:cubicBezTo>
                    <a:pt x="251" y="51"/>
                    <a:pt x="201"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2055275" y="3317075"/>
              <a:ext cx="798275" cy="598400"/>
            </a:xfrm>
            <a:custGeom>
              <a:avLst/>
              <a:gdLst/>
              <a:ahLst/>
              <a:cxnLst/>
              <a:rect l="l" t="t" r="r" b="b"/>
              <a:pathLst>
                <a:path w="31931" h="23936" extrusionOk="0">
                  <a:moveTo>
                    <a:pt x="226" y="1"/>
                  </a:moveTo>
                  <a:cubicBezTo>
                    <a:pt x="101" y="1"/>
                    <a:pt x="1" y="101"/>
                    <a:pt x="1" y="226"/>
                  </a:cubicBezTo>
                  <a:cubicBezTo>
                    <a:pt x="1" y="351"/>
                    <a:pt x="101" y="452"/>
                    <a:pt x="226" y="452"/>
                  </a:cubicBezTo>
                  <a:lnTo>
                    <a:pt x="4412" y="452"/>
                  </a:lnTo>
                  <a:lnTo>
                    <a:pt x="7820" y="23735"/>
                  </a:lnTo>
                  <a:cubicBezTo>
                    <a:pt x="7845" y="23860"/>
                    <a:pt x="7920" y="23936"/>
                    <a:pt x="8046" y="23936"/>
                  </a:cubicBezTo>
                  <a:lnTo>
                    <a:pt x="31705" y="23936"/>
                  </a:lnTo>
                  <a:cubicBezTo>
                    <a:pt x="31830" y="23936"/>
                    <a:pt x="31931" y="23835"/>
                    <a:pt x="31931" y="23710"/>
                  </a:cubicBezTo>
                  <a:cubicBezTo>
                    <a:pt x="31931" y="23585"/>
                    <a:pt x="31830" y="23484"/>
                    <a:pt x="31705" y="23484"/>
                  </a:cubicBezTo>
                  <a:lnTo>
                    <a:pt x="8221" y="23484"/>
                  </a:lnTo>
                  <a:lnTo>
                    <a:pt x="4813" y="201"/>
                  </a:lnTo>
                  <a:cubicBezTo>
                    <a:pt x="4813" y="101"/>
                    <a:pt x="4712" y="1"/>
                    <a:pt x="46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2177450" y="3404175"/>
              <a:ext cx="724350" cy="425450"/>
            </a:xfrm>
            <a:custGeom>
              <a:avLst/>
              <a:gdLst/>
              <a:ahLst/>
              <a:cxnLst/>
              <a:rect l="l" t="t" r="r" b="b"/>
              <a:pathLst>
                <a:path w="28974" h="17018" extrusionOk="0">
                  <a:moveTo>
                    <a:pt x="226" y="0"/>
                  </a:moveTo>
                  <a:cubicBezTo>
                    <a:pt x="126" y="0"/>
                    <a:pt x="1" y="75"/>
                    <a:pt x="1" y="201"/>
                  </a:cubicBezTo>
                  <a:cubicBezTo>
                    <a:pt x="1" y="326"/>
                    <a:pt x="101" y="426"/>
                    <a:pt x="201" y="426"/>
                  </a:cubicBezTo>
                  <a:lnTo>
                    <a:pt x="28497" y="1755"/>
                  </a:lnTo>
                  <a:lnTo>
                    <a:pt x="26968" y="16592"/>
                  </a:lnTo>
                  <a:lnTo>
                    <a:pt x="2808" y="16592"/>
                  </a:lnTo>
                  <a:cubicBezTo>
                    <a:pt x="2708" y="16592"/>
                    <a:pt x="2607" y="16692"/>
                    <a:pt x="2607" y="16817"/>
                  </a:cubicBezTo>
                  <a:cubicBezTo>
                    <a:pt x="2607" y="16943"/>
                    <a:pt x="2708" y="17018"/>
                    <a:pt x="2808" y="17018"/>
                  </a:cubicBezTo>
                  <a:lnTo>
                    <a:pt x="27169" y="17018"/>
                  </a:lnTo>
                  <a:cubicBezTo>
                    <a:pt x="27269" y="17018"/>
                    <a:pt x="27369" y="16943"/>
                    <a:pt x="27369" y="16842"/>
                  </a:cubicBezTo>
                  <a:lnTo>
                    <a:pt x="28973" y="1579"/>
                  </a:lnTo>
                  <a:cubicBezTo>
                    <a:pt x="28973" y="1529"/>
                    <a:pt x="28948" y="1454"/>
                    <a:pt x="28923" y="1404"/>
                  </a:cubicBezTo>
                  <a:cubicBezTo>
                    <a:pt x="28873" y="1379"/>
                    <a:pt x="28823" y="1354"/>
                    <a:pt x="28748" y="1329"/>
                  </a:cubicBez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2272025" y="3931500"/>
              <a:ext cx="106025" cy="96350"/>
            </a:xfrm>
            <a:custGeom>
              <a:avLst/>
              <a:gdLst/>
              <a:ahLst/>
              <a:cxnLst/>
              <a:rect l="l" t="t" r="r" b="b"/>
              <a:pathLst>
                <a:path w="4241" h="3854" extrusionOk="0">
                  <a:moveTo>
                    <a:pt x="2112" y="1"/>
                  </a:moveTo>
                  <a:cubicBezTo>
                    <a:pt x="928" y="1"/>
                    <a:pt x="1" y="1063"/>
                    <a:pt x="228" y="2291"/>
                  </a:cubicBezTo>
                  <a:cubicBezTo>
                    <a:pt x="378" y="3068"/>
                    <a:pt x="980" y="3669"/>
                    <a:pt x="1732" y="3820"/>
                  </a:cubicBezTo>
                  <a:cubicBezTo>
                    <a:pt x="1858" y="3843"/>
                    <a:pt x="1982" y="3854"/>
                    <a:pt x="2103" y="3854"/>
                  </a:cubicBezTo>
                  <a:cubicBezTo>
                    <a:pt x="3309" y="3854"/>
                    <a:pt x="4240" y="2769"/>
                    <a:pt x="4012" y="1539"/>
                  </a:cubicBezTo>
                  <a:cubicBezTo>
                    <a:pt x="3862" y="787"/>
                    <a:pt x="3261" y="186"/>
                    <a:pt x="2484" y="35"/>
                  </a:cubicBezTo>
                  <a:cubicBezTo>
                    <a:pt x="2358" y="12"/>
                    <a:pt x="2234" y="1"/>
                    <a:pt x="2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2748225" y="3931500"/>
              <a:ext cx="106575" cy="96350"/>
            </a:xfrm>
            <a:custGeom>
              <a:avLst/>
              <a:gdLst/>
              <a:ahLst/>
              <a:cxnLst/>
              <a:rect l="l" t="t" r="r" b="b"/>
              <a:pathLst>
                <a:path w="4263" h="3854" extrusionOk="0">
                  <a:moveTo>
                    <a:pt x="2136" y="1"/>
                  </a:moveTo>
                  <a:cubicBezTo>
                    <a:pt x="948" y="1"/>
                    <a:pt x="0" y="1063"/>
                    <a:pt x="228" y="2291"/>
                  </a:cubicBezTo>
                  <a:cubicBezTo>
                    <a:pt x="378" y="3068"/>
                    <a:pt x="1005" y="3669"/>
                    <a:pt x="1756" y="3820"/>
                  </a:cubicBezTo>
                  <a:cubicBezTo>
                    <a:pt x="1880" y="3843"/>
                    <a:pt x="2002" y="3854"/>
                    <a:pt x="2122" y="3854"/>
                  </a:cubicBezTo>
                  <a:cubicBezTo>
                    <a:pt x="3313" y="3854"/>
                    <a:pt x="4263" y="2769"/>
                    <a:pt x="4012" y="1539"/>
                  </a:cubicBezTo>
                  <a:cubicBezTo>
                    <a:pt x="3887" y="787"/>
                    <a:pt x="3260" y="186"/>
                    <a:pt x="2508" y="35"/>
                  </a:cubicBezTo>
                  <a:cubicBezTo>
                    <a:pt x="2383" y="12"/>
                    <a:pt x="2258"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1470650" y="3296650"/>
              <a:ext cx="483150" cy="481725"/>
            </a:xfrm>
            <a:custGeom>
              <a:avLst/>
              <a:gdLst/>
              <a:ahLst/>
              <a:cxnLst/>
              <a:rect l="l" t="t" r="r" b="b"/>
              <a:pathLst>
                <a:path w="19326" h="19269" extrusionOk="0">
                  <a:moveTo>
                    <a:pt x="13781" y="1"/>
                  </a:moveTo>
                  <a:cubicBezTo>
                    <a:pt x="13462" y="1"/>
                    <a:pt x="13151" y="61"/>
                    <a:pt x="12859" y="191"/>
                  </a:cubicBezTo>
                  <a:cubicBezTo>
                    <a:pt x="10002" y="1494"/>
                    <a:pt x="11656" y="10567"/>
                    <a:pt x="11681" y="12372"/>
                  </a:cubicBezTo>
                  <a:cubicBezTo>
                    <a:pt x="11706" y="14176"/>
                    <a:pt x="1481" y="15204"/>
                    <a:pt x="579" y="15254"/>
                  </a:cubicBezTo>
                  <a:cubicBezTo>
                    <a:pt x="496" y="15254"/>
                    <a:pt x="533" y="16471"/>
                    <a:pt x="525" y="17577"/>
                  </a:cubicBezTo>
                  <a:lnTo>
                    <a:pt x="525" y="17577"/>
                  </a:lnTo>
                  <a:cubicBezTo>
                    <a:pt x="668" y="17409"/>
                    <a:pt x="865" y="17276"/>
                    <a:pt x="1130" y="17209"/>
                  </a:cubicBezTo>
                  <a:cubicBezTo>
                    <a:pt x="1233" y="17181"/>
                    <a:pt x="1381" y="17169"/>
                    <a:pt x="1568" y="17169"/>
                  </a:cubicBezTo>
                  <a:cubicBezTo>
                    <a:pt x="3036" y="17169"/>
                    <a:pt x="6917" y="17916"/>
                    <a:pt x="10466" y="17916"/>
                  </a:cubicBezTo>
                  <a:cubicBezTo>
                    <a:pt x="13078" y="17916"/>
                    <a:pt x="15511" y="17511"/>
                    <a:pt x="16669" y="16106"/>
                  </a:cubicBezTo>
                  <a:cubicBezTo>
                    <a:pt x="19325" y="12823"/>
                    <a:pt x="18122" y="5855"/>
                    <a:pt x="18122" y="5855"/>
                  </a:cubicBezTo>
                  <a:cubicBezTo>
                    <a:pt x="18626" y="2899"/>
                    <a:pt x="15992" y="1"/>
                    <a:pt x="13781" y="1"/>
                  </a:cubicBezTo>
                  <a:close/>
                  <a:moveTo>
                    <a:pt x="525" y="17577"/>
                  </a:moveTo>
                  <a:lnTo>
                    <a:pt x="525" y="17577"/>
                  </a:lnTo>
                  <a:cubicBezTo>
                    <a:pt x="1" y="18191"/>
                    <a:pt x="189" y="19268"/>
                    <a:pt x="349" y="19268"/>
                  </a:cubicBezTo>
                  <a:cubicBezTo>
                    <a:pt x="390" y="19268"/>
                    <a:pt x="428" y="19200"/>
                    <a:pt x="453" y="19038"/>
                  </a:cubicBezTo>
                  <a:cubicBezTo>
                    <a:pt x="505" y="18710"/>
                    <a:pt x="521" y="18159"/>
                    <a:pt x="525" y="17577"/>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1827825" y="3267300"/>
              <a:ext cx="349025" cy="765350"/>
            </a:xfrm>
            <a:custGeom>
              <a:avLst/>
              <a:gdLst/>
              <a:ahLst/>
              <a:cxnLst/>
              <a:rect l="l" t="t" r="r" b="b"/>
              <a:pathLst>
                <a:path w="13961" h="30614" extrusionOk="0">
                  <a:moveTo>
                    <a:pt x="4185" y="0"/>
                  </a:moveTo>
                  <a:cubicBezTo>
                    <a:pt x="3233" y="0"/>
                    <a:pt x="2332" y="557"/>
                    <a:pt x="1555" y="1891"/>
                  </a:cubicBezTo>
                  <a:cubicBezTo>
                    <a:pt x="1555" y="1891"/>
                    <a:pt x="1" y="4498"/>
                    <a:pt x="2582" y="7631"/>
                  </a:cubicBezTo>
                  <a:cubicBezTo>
                    <a:pt x="5139" y="10738"/>
                    <a:pt x="6317" y="12142"/>
                    <a:pt x="7770" y="15400"/>
                  </a:cubicBezTo>
                  <a:cubicBezTo>
                    <a:pt x="9465" y="19282"/>
                    <a:pt x="7380" y="29448"/>
                    <a:pt x="8925" y="29448"/>
                  </a:cubicBezTo>
                  <a:cubicBezTo>
                    <a:pt x="8956" y="29448"/>
                    <a:pt x="8989" y="29444"/>
                    <a:pt x="9023" y="29435"/>
                  </a:cubicBezTo>
                  <a:cubicBezTo>
                    <a:pt x="9237" y="29380"/>
                    <a:pt x="9431" y="29356"/>
                    <a:pt x="9607" y="29356"/>
                  </a:cubicBezTo>
                  <a:cubicBezTo>
                    <a:pt x="10881" y="29356"/>
                    <a:pt x="11229" y="30613"/>
                    <a:pt x="11229" y="30613"/>
                  </a:cubicBezTo>
                  <a:cubicBezTo>
                    <a:pt x="11229" y="30613"/>
                    <a:pt x="11054" y="29686"/>
                    <a:pt x="10377" y="28508"/>
                  </a:cubicBezTo>
                  <a:cubicBezTo>
                    <a:pt x="9675" y="27355"/>
                    <a:pt x="13961" y="17079"/>
                    <a:pt x="13359" y="12869"/>
                  </a:cubicBezTo>
                  <a:cubicBezTo>
                    <a:pt x="12895" y="9479"/>
                    <a:pt x="8112" y="0"/>
                    <a:pt x="418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1742150" y="2969325"/>
              <a:ext cx="303750" cy="458075"/>
            </a:xfrm>
            <a:custGeom>
              <a:avLst/>
              <a:gdLst/>
              <a:ahLst/>
              <a:cxnLst/>
              <a:rect l="l" t="t" r="r" b="b"/>
              <a:pathLst>
                <a:path w="12150" h="18323" extrusionOk="0">
                  <a:moveTo>
                    <a:pt x="5497" y="1"/>
                  </a:moveTo>
                  <a:cubicBezTo>
                    <a:pt x="0" y="1"/>
                    <a:pt x="1781" y="4141"/>
                    <a:pt x="2876" y="6993"/>
                  </a:cubicBezTo>
                  <a:cubicBezTo>
                    <a:pt x="4105" y="10126"/>
                    <a:pt x="871" y="14988"/>
                    <a:pt x="821" y="17018"/>
                  </a:cubicBezTo>
                  <a:cubicBezTo>
                    <a:pt x="790" y="17856"/>
                    <a:pt x="2441" y="18323"/>
                    <a:pt x="4359" y="18323"/>
                  </a:cubicBezTo>
                  <a:cubicBezTo>
                    <a:pt x="7088" y="18323"/>
                    <a:pt x="10360" y="17378"/>
                    <a:pt x="10095" y="15214"/>
                  </a:cubicBezTo>
                  <a:cubicBezTo>
                    <a:pt x="9468" y="10001"/>
                    <a:pt x="12150" y="6793"/>
                    <a:pt x="10796" y="3610"/>
                  </a:cubicBezTo>
                  <a:cubicBezTo>
                    <a:pt x="9368" y="176"/>
                    <a:pt x="7338" y="126"/>
                    <a:pt x="7338" y="126"/>
                  </a:cubicBezTo>
                  <a:cubicBezTo>
                    <a:pt x="6649" y="41"/>
                    <a:pt x="6037" y="1"/>
                    <a:pt x="5497"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1753900" y="2967050"/>
              <a:ext cx="294500" cy="407900"/>
            </a:xfrm>
            <a:custGeom>
              <a:avLst/>
              <a:gdLst/>
              <a:ahLst/>
              <a:cxnLst/>
              <a:rect l="l" t="t" r="r" b="b"/>
              <a:pathLst>
                <a:path w="11780" h="16316" extrusionOk="0">
                  <a:moveTo>
                    <a:pt x="6483" y="1"/>
                  </a:moveTo>
                  <a:cubicBezTo>
                    <a:pt x="6120" y="1"/>
                    <a:pt x="5830" y="92"/>
                    <a:pt x="5690" y="92"/>
                  </a:cubicBezTo>
                  <a:cubicBezTo>
                    <a:pt x="5389" y="92"/>
                    <a:pt x="5564" y="869"/>
                    <a:pt x="4637" y="1245"/>
                  </a:cubicBezTo>
                  <a:cubicBezTo>
                    <a:pt x="4528" y="1289"/>
                    <a:pt x="4414" y="1309"/>
                    <a:pt x="4298" y="1309"/>
                  </a:cubicBezTo>
                  <a:cubicBezTo>
                    <a:pt x="3437" y="1309"/>
                    <a:pt x="2482" y="217"/>
                    <a:pt x="2482" y="217"/>
                  </a:cubicBezTo>
                  <a:cubicBezTo>
                    <a:pt x="2482" y="217"/>
                    <a:pt x="577" y="267"/>
                    <a:pt x="502" y="1320"/>
                  </a:cubicBezTo>
                  <a:cubicBezTo>
                    <a:pt x="427" y="2347"/>
                    <a:pt x="1780" y="5530"/>
                    <a:pt x="2356" y="7485"/>
                  </a:cubicBezTo>
                  <a:cubicBezTo>
                    <a:pt x="2933" y="9440"/>
                    <a:pt x="0" y="14077"/>
                    <a:pt x="552" y="14678"/>
                  </a:cubicBezTo>
                  <a:cubicBezTo>
                    <a:pt x="1730" y="15919"/>
                    <a:pt x="3494" y="16316"/>
                    <a:pt x="5266" y="16316"/>
                  </a:cubicBezTo>
                  <a:cubicBezTo>
                    <a:pt x="8397" y="16316"/>
                    <a:pt x="11554" y="15079"/>
                    <a:pt x="11554" y="15079"/>
                  </a:cubicBezTo>
                  <a:cubicBezTo>
                    <a:pt x="11780" y="14603"/>
                    <a:pt x="10702" y="9365"/>
                    <a:pt x="10928" y="8362"/>
                  </a:cubicBezTo>
                  <a:cubicBezTo>
                    <a:pt x="11153" y="7360"/>
                    <a:pt x="10928" y="6207"/>
                    <a:pt x="10602" y="4503"/>
                  </a:cubicBezTo>
                  <a:cubicBezTo>
                    <a:pt x="10251" y="2798"/>
                    <a:pt x="8497" y="1094"/>
                    <a:pt x="7670" y="418"/>
                  </a:cubicBezTo>
                  <a:cubicBezTo>
                    <a:pt x="7251" y="85"/>
                    <a:pt x="6833" y="1"/>
                    <a:pt x="64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1922450" y="2823475"/>
              <a:ext cx="323950" cy="255525"/>
            </a:xfrm>
            <a:custGeom>
              <a:avLst/>
              <a:gdLst/>
              <a:ahLst/>
              <a:cxnLst/>
              <a:rect l="l" t="t" r="r" b="b"/>
              <a:pathLst>
                <a:path w="12958" h="10221" extrusionOk="0">
                  <a:moveTo>
                    <a:pt x="357" y="1"/>
                  </a:moveTo>
                  <a:cubicBezTo>
                    <a:pt x="308" y="1"/>
                    <a:pt x="287" y="50"/>
                    <a:pt x="301" y="171"/>
                  </a:cubicBezTo>
                  <a:cubicBezTo>
                    <a:pt x="301" y="171"/>
                    <a:pt x="0" y="1298"/>
                    <a:pt x="1579" y="1574"/>
                  </a:cubicBezTo>
                  <a:cubicBezTo>
                    <a:pt x="3158" y="1850"/>
                    <a:pt x="6968" y="1850"/>
                    <a:pt x="7419" y="2501"/>
                  </a:cubicBezTo>
                  <a:cubicBezTo>
                    <a:pt x="7845" y="3153"/>
                    <a:pt x="3183" y="4481"/>
                    <a:pt x="2582" y="5233"/>
                  </a:cubicBezTo>
                  <a:cubicBezTo>
                    <a:pt x="1980" y="5960"/>
                    <a:pt x="4361" y="10221"/>
                    <a:pt x="4361" y="10221"/>
                  </a:cubicBezTo>
                  <a:cubicBezTo>
                    <a:pt x="4361" y="10221"/>
                    <a:pt x="12958" y="6411"/>
                    <a:pt x="11404" y="2000"/>
                  </a:cubicBezTo>
                  <a:cubicBezTo>
                    <a:pt x="10882" y="566"/>
                    <a:pt x="9296" y="145"/>
                    <a:pt x="7560" y="145"/>
                  </a:cubicBezTo>
                  <a:cubicBezTo>
                    <a:pt x="5088" y="145"/>
                    <a:pt x="2309" y="998"/>
                    <a:pt x="1851" y="998"/>
                  </a:cubicBezTo>
                  <a:cubicBezTo>
                    <a:pt x="1843" y="998"/>
                    <a:pt x="1836" y="998"/>
                    <a:pt x="1830" y="998"/>
                  </a:cubicBezTo>
                  <a:cubicBezTo>
                    <a:pt x="1299" y="957"/>
                    <a:pt x="568" y="1"/>
                    <a:pt x="357"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1468175" y="3674125"/>
              <a:ext cx="68950" cy="130875"/>
            </a:xfrm>
            <a:custGeom>
              <a:avLst/>
              <a:gdLst/>
              <a:ahLst/>
              <a:cxnLst/>
              <a:rect l="l" t="t" r="r" b="b"/>
              <a:pathLst>
                <a:path w="2758" h="5235" extrusionOk="0">
                  <a:moveTo>
                    <a:pt x="1042" y="0"/>
                  </a:moveTo>
                  <a:cubicBezTo>
                    <a:pt x="642" y="0"/>
                    <a:pt x="306" y="32"/>
                    <a:pt x="226" y="130"/>
                  </a:cubicBezTo>
                  <a:cubicBezTo>
                    <a:pt x="1" y="405"/>
                    <a:pt x="201" y="4541"/>
                    <a:pt x="427" y="5167"/>
                  </a:cubicBezTo>
                  <a:cubicBezTo>
                    <a:pt x="442" y="5214"/>
                    <a:pt x="460" y="5235"/>
                    <a:pt x="479" y="5235"/>
                  </a:cubicBezTo>
                  <a:cubicBezTo>
                    <a:pt x="713" y="5235"/>
                    <a:pt x="1260" y="2156"/>
                    <a:pt x="2532" y="2110"/>
                  </a:cubicBezTo>
                  <a:cubicBezTo>
                    <a:pt x="2758" y="2110"/>
                    <a:pt x="2708" y="105"/>
                    <a:pt x="2708" y="105"/>
                  </a:cubicBezTo>
                  <a:cubicBezTo>
                    <a:pt x="2708" y="105"/>
                    <a:pt x="1769" y="0"/>
                    <a:pt x="1042"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1507650" y="3713450"/>
              <a:ext cx="14450" cy="24950"/>
            </a:xfrm>
            <a:custGeom>
              <a:avLst/>
              <a:gdLst/>
              <a:ahLst/>
              <a:cxnLst/>
              <a:rect l="l" t="t" r="r" b="b"/>
              <a:pathLst>
                <a:path w="578" h="998" extrusionOk="0">
                  <a:moveTo>
                    <a:pt x="161" y="1"/>
                  </a:moveTo>
                  <a:cubicBezTo>
                    <a:pt x="140" y="1"/>
                    <a:pt x="120" y="4"/>
                    <a:pt x="101" y="10"/>
                  </a:cubicBezTo>
                  <a:cubicBezTo>
                    <a:pt x="51" y="10"/>
                    <a:pt x="26" y="60"/>
                    <a:pt x="26" y="86"/>
                  </a:cubicBezTo>
                  <a:cubicBezTo>
                    <a:pt x="1" y="136"/>
                    <a:pt x="1" y="161"/>
                    <a:pt x="26" y="186"/>
                  </a:cubicBezTo>
                  <a:lnTo>
                    <a:pt x="276" y="913"/>
                  </a:lnTo>
                  <a:cubicBezTo>
                    <a:pt x="295" y="969"/>
                    <a:pt x="356" y="997"/>
                    <a:pt x="417" y="997"/>
                  </a:cubicBezTo>
                  <a:cubicBezTo>
                    <a:pt x="438" y="997"/>
                    <a:pt x="458" y="994"/>
                    <a:pt x="477" y="988"/>
                  </a:cubicBezTo>
                  <a:cubicBezTo>
                    <a:pt x="552" y="963"/>
                    <a:pt x="577" y="888"/>
                    <a:pt x="552" y="812"/>
                  </a:cubicBezTo>
                  <a:lnTo>
                    <a:pt x="302" y="86"/>
                  </a:lnTo>
                  <a:cubicBezTo>
                    <a:pt x="283" y="29"/>
                    <a:pt x="222" y="1"/>
                    <a:pt x="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1491375" y="3721600"/>
              <a:ext cx="23200" cy="24950"/>
            </a:xfrm>
            <a:custGeom>
              <a:avLst/>
              <a:gdLst/>
              <a:ahLst/>
              <a:cxnLst/>
              <a:rect l="l" t="t" r="r" b="b"/>
              <a:pathLst>
                <a:path w="928" h="998" extrusionOk="0">
                  <a:moveTo>
                    <a:pt x="160" y="0"/>
                  </a:moveTo>
                  <a:cubicBezTo>
                    <a:pt x="123" y="0"/>
                    <a:pt x="84" y="13"/>
                    <a:pt x="50" y="35"/>
                  </a:cubicBezTo>
                  <a:cubicBezTo>
                    <a:pt x="50" y="60"/>
                    <a:pt x="25" y="60"/>
                    <a:pt x="25" y="85"/>
                  </a:cubicBezTo>
                  <a:cubicBezTo>
                    <a:pt x="0" y="135"/>
                    <a:pt x="0" y="211"/>
                    <a:pt x="50" y="236"/>
                  </a:cubicBezTo>
                  <a:lnTo>
                    <a:pt x="652" y="937"/>
                  </a:lnTo>
                  <a:cubicBezTo>
                    <a:pt x="679" y="979"/>
                    <a:pt x="715" y="997"/>
                    <a:pt x="753" y="997"/>
                  </a:cubicBezTo>
                  <a:cubicBezTo>
                    <a:pt x="785" y="997"/>
                    <a:pt x="818" y="985"/>
                    <a:pt x="852" y="963"/>
                  </a:cubicBezTo>
                  <a:cubicBezTo>
                    <a:pt x="902" y="912"/>
                    <a:pt x="927" y="812"/>
                    <a:pt x="877" y="737"/>
                  </a:cubicBezTo>
                  <a:lnTo>
                    <a:pt x="276" y="60"/>
                  </a:lnTo>
                  <a:cubicBezTo>
                    <a:pt x="248" y="19"/>
                    <a:pt x="205" y="0"/>
                    <a:pt x="1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1481975" y="3739350"/>
              <a:ext cx="27575" cy="19100"/>
            </a:xfrm>
            <a:custGeom>
              <a:avLst/>
              <a:gdLst/>
              <a:ahLst/>
              <a:cxnLst/>
              <a:rect l="l" t="t" r="r" b="b"/>
              <a:pathLst>
                <a:path w="1103" h="764" extrusionOk="0">
                  <a:moveTo>
                    <a:pt x="165" y="1"/>
                  </a:moveTo>
                  <a:cubicBezTo>
                    <a:pt x="111" y="1"/>
                    <a:pt x="58" y="29"/>
                    <a:pt x="25" y="77"/>
                  </a:cubicBezTo>
                  <a:cubicBezTo>
                    <a:pt x="25" y="77"/>
                    <a:pt x="25" y="102"/>
                    <a:pt x="25" y="102"/>
                  </a:cubicBezTo>
                  <a:cubicBezTo>
                    <a:pt x="0" y="177"/>
                    <a:pt x="25" y="253"/>
                    <a:pt x="75" y="278"/>
                  </a:cubicBezTo>
                  <a:lnTo>
                    <a:pt x="852" y="754"/>
                  </a:lnTo>
                  <a:cubicBezTo>
                    <a:pt x="872" y="760"/>
                    <a:pt x="894" y="764"/>
                    <a:pt x="916" y="764"/>
                  </a:cubicBezTo>
                  <a:cubicBezTo>
                    <a:pt x="976" y="764"/>
                    <a:pt x="1034" y="740"/>
                    <a:pt x="1053" y="704"/>
                  </a:cubicBezTo>
                  <a:cubicBezTo>
                    <a:pt x="1103" y="628"/>
                    <a:pt x="1078" y="528"/>
                    <a:pt x="1003" y="478"/>
                  </a:cubicBezTo>
                  <a:lnTo>
                    <a:pt x="251" y="27"/>
                  </a:lnTo>
                  <a:cubicBezTo>
                    <a:pt x="224" y="9"/>
                    <a:pt x="194"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1641750" y="3563325"/>
              <a:ext cx="238125" cy="117750"/>
            </a:xfrm>
            <a:custGeom>
              <a:avLst/>
              <a:gdLst/>
              <a:ahLst/>
              <a:cxnLst/>
              <a:rect l="l" t="t" r="r" b="b"/>
              <a:pathLst>
                <a:path w="9525" h="4710" extrusionOk="0">
                  <a:moveTo>
                    <a:pt x="6116" y="0"/>
                  </a:moveTo>
                  <a:cubicBezTo>
                    <a:pt x="6116" y="0"/>
                    <a:pt x="5364" y="2356"/>
                    <a:pt x="4988" y="2983"/>
                  </a:cubicBezTo>
                  <a:cubicBezTo>
                    <a:pt x="4612" y="3609"/>
                    <a:pt x="0" y="4361"/>
                    <a:pt x="326" y="4436"/>
                  </a:cubicBezTo>
                  <a:cubicBezTo>
                    <a:pt x="497" y="4479"/>
                    <a:pt x="2450" y="4709"/>
                    <a:pt x="4330" y="4709"/>
                  </a:cubicBezTo>
                  <a:cubicBezTo>
                    <a:pt x="5751" y="4709"/>
                    <a:pt x="7130" y="4578"/>
                    <a:pt x="7669" y="4136"/>
                  </a:cubicBezTo>
                  <a:cubicBezTo>
                    <a:pt x="8948" y="3108"/>
                    <a:pt x="9524" y="0"/>
                    <a:pt x="9524"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1991375" y="3523850"/>
              <a:ext cx="104650" cy="300800"/>
            </a:xfrm>
            <a:custGeom>
              <a:avLst/>
              <a:gdLst/>
              <a:ahLst/>
              <a:cxnLst/>
              <a:rect l="l" t="t" r="r" b="b"/>
              <a:pathLst>
                <a:path w="4186" h="12032" extrusionOk="0">
                  <a:moveTo>
                    <a:pt x="2607" y="1"/>
                  </a:moveTo>
                  <a:cubicBezTo>
                    <a:pt x="2062" y="1"/>
                    <a:pt x="0" y="1203"/>
                    <a:pt x="0" y="1203"/>
                  </a:cubicBezTo>
                  <a:cubicBezTo>
                    <a:pt x="0" y="1203"/>
                    <a:pt x="1404" y="3659"/>
                    <a:pt x="2030" y="5389"/>
                  </a:cubicBezTo>
                  <a:cubicBezTo>
                    <a:pt x="2651" y="7101"/>
                    <a:pt x="2362" y="12032"/>
                    <a:pt x="2648" y="12032"/>
                  </a:cubicBezTo>
                  <a:cubicBezTo>
                    <a:pt x="2651" y="12032"/>
                    <a:pt x="2654" y="12031"/>
                    <a:pt x="2657" y="12030"/>
                  </a:cubicBezTo>
                  <a:cubicBezTo>
                    <a:pt x="2983" y="11905"/>
                    <a:pt x="4186" y="7995"/>
                    <a:pt x="4060" y="5965"/>
                  </a:cubicBezTo>
                  <a:cubicBezTo>
                    <a:pt x="3935" y="3935"/>
                    <a:pt x="3033" y="251"/>
                    <a:pt x="2707" y="25"/>
                  </a:cubicBezTo>
                  <a:cubicBezTo>
                    <a:pt x="2685" y="9"/>
                    <a:pt x="2651" y="1"/>
                    <a:pt x="2607"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1737600" y="3344025"/>
              <a:ext cx="383500" cy="209925"/>
            </a:xfrm>
            <a:custGeom>
              <a:avLst/>
              <a:gdLst/>
              <a:ahLst/>
              <a:cxnLst/>
              <a:rect l="l" t="t" r="r" b="b"/>
              <a:pathLst>
                <a:path w="15340" h="8397" extrusionOk="0">
                  <a:moveTo>
                    <a:pt x="12206" y="0"/>
                  </a:moveTo>
                  <a:cubicBezTo>
                    <a:pt x="11238" y="950"/>
                    <a:pt x="5120" y="1065"/>
                    <a:pt x="2211" y="1065"/>
                  </a:cubicBezTo>
                  <a:cubicBezTo>
                    <a:pt x="1280" y="1065"/>
                    <a:pt x="678" y="1053"/>
                    <a:pt x="678" y="1053"/>
                  </a:cubicBezTo>
                  <a:cubicBezTo>
                    <a:pt x="151" y="2507"/>
                    <a:pt x="1" y="7294"/>
                    <a:pt x="627" y="7745"/>
                  </a:cubicBezTo>
                  <a:cubicBezTo>
                    <a:pt x="980" y="7998"/>
                    <a:pt x="3180" y="8054"/>
                    <a:pt x="5038" y="8054"/>
                  </a:cubicBezTo>
                  <a:cubicBezTo>
                    <a:pt x="6482" y="8054"/>
                    <a:pt x="7720" y="8020"/>
                    <a:pt x="7720" y="8020"/>
                  </a:cubicBezTo>
                  <a:lnTo>
                    <a:pt x="7720" y="6366"/>
                  </a:lnTo>
                  <a:lnTo>
                    <a:pt x="8973" y="8396"/>
                  </a:lnTo>
                  <a:cubicBezTo>
                    <a:pt x="8973" y="8396"/>
                    <a:pt x="15339" y="5188"/>
                    <a:pt x="15189" y="4837"/>
                  </a:cubicBezTo>
                  <a:cubicBezTo>
                    <a:pt x="13810" y="1654"/>
                    <a:pt x="12206" y="0"/>
                    <a:pt x="12206"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1604150" y="3311450"/>
              <a:ext cx="277600" cy="307025"/>
            </a:xfrm>
            <a:custGeom>
              <a:avLst/>
              <a:gdLst/>
              <a:ahLst/>
              <a:cxnLst/>
              <a:rect l="l" t="t" r="r" b="b"/>
              <a:pathLst>
                <a:path w="11104" h="12281" extrusionOk="0">
                  <a:moveTo>
                    <a:pt x="3284" y="0"/>
                  </a:moveTo>
                  <a:lnTo>
                    <a:pt x="0" y="9348"/>
                  </a:lnTo>
                  <a:lnTo>
                    <a:pt x="8271" y="12281"/>
                  </a:lnTo>
                  <a:lnTo>
                    <a:pt x="11103" y="2481"/>
                  </a:lnTo>
                  <a:lnTo>
                    <a:pt x="3284"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1686850" y="3281525"/>
              <a:ext cx="47025" cy="68150"/>
            </a:xfrm>
            <a:custGeom>
              <a:avLst/>
              <a:gdLst/>
              <a:ahLst/>
              <a:cxnLst/>
              <a:rect l="l" t="t" r="r" b="b"/>
              <a:pathLst>
                <a:path w="1881" h="2726" extrusionOk="0">
                  <a:moveTo>
                    <a:pt x="1654" y="0"/>
                  </a:moveTo>
                  <a:cubicBezTo>
                    <a:pt x="1589" y="0"/>
                    <a:pt x="1525" y="34"/>
                    <a:pt x="1479" y="94"/>
                  </a:cubicBezTo>
                  <a:cubicBezTo>
                    <a:pt x="602" y="1172"/>
                    <a:pt x="76" y="2350"/>
                    <a:pt x="51" y="2400"/>
                  </a:cubicBezTo>
                  <a:cubicBezTo>
                    <a:pt x="1" y="2525"/>
                    <a:pt x="51" y="2651"/>
                    <a:pt x="151" y="2701"/>
                  </a:cubicBezTo>
                  <a:cubicBezTo>
                    <a:pt x="176" y="2701"/>
                    <a:pt x="226" y="2726"/>
                    <a:pt x="251" y="2726"/>
                  </a:cubicBezTo>
                  <a:cubicBezTo>
                    <a:pt x="327" y="2726"/>
                    <a:pt x="402" y="2676"/>
                    <a:pt x="452" y="2601"/>
                  </a:cubicBezTo>
                  <a:cubicBezTo>
                    <a:pt x="452" y="2575"/>
                    <a:pt x="978" y="1398"/>
                    <a:pt x="1805" y="370"/>
                  </a:cubicBezTo>
                  <a:cubicBezTo>
                    <a:pt x="1880" y="270"/>
                    <a:pt x="1880" y="119"/>
                    <a:pt x="1780" y="44"/>
                  </a:cubicBezTo>
                  <a:cubicBezTo>
                    <a:pt x="1741" y="14"/>
                    <a:pt x="1697" y="0"/>
                    <a:pt x="16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1617925" y="3394775"/>
              <a:ext cx="150400" cy="186750"/>
            </a:xfrm>
            <a:custGeom>
              <a:avLst/>
              <a:gdLst/>
              <a:ahLst/>
              <a:cxnLst/>
              <a:rect l="l" t="t" r="r" b="b"/>
              <a:pathLst>
                <a:path w="6016" h="7470" extrusionOk="0">
                  <a:moveTo>
                    <a:pt x="2432" y="0"/>
                  </a:moveTo>
                  <a:lnTo>
                    <a:pt x="1" y="5489"/>
                  </a:lnTo>
                  <a:lnTo>
                    <a:pt x="6016" y="7469"/>
                  </a:lnTo>
                  <a:lnTo>
                    <a:pt x="4738" y="6116"/>
                  </a:lnTo>
                  <a:lnTo>
                    <a:pt x="2432"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2027700" y="3965575"/>
              <a:ext cx="147900" cy="68650"/>
            </a:xfrm>
            <a:custGeom>
              <a:avLst/>
              <a:gdLst/>
              <a:ahLst/>
              <a:cxnLst/>
              <a:rect l="l" t="t" r="r" b="b"/>
              <a:pathLst>
                <a:path w="5916" h="2746" extrusionOk="0">
                  <a:moveTo>
                    <a:pt x="427" y="1"/>
                  </a:moveTo>
                  <a:cubicBezTo>
                    <a:pt x="427" y="1"/>
                    <a:pt x="1" y="2231"/>
                    <a:pt x="252" y="2482"/>
                  </a:cubicBezTo>
                  <a:cubicBezTo>
                    <a:pt x="416" y="2646"/>
                    <a:pt x="2256" y="2745"/>
                    <a:pt x="3683" y="2745"/>
                  </a:cubicBezTo>
                  <a:cubicBezTo>
                    <a:pt x="4435" y="2745"/>
                    <a:pt x="5073" y="2718"/>
                    <a:pt x="5289" y="2657"/>
                  </a:cubicBezTo>
                  <a:cubicBezTo>
                    <a:pt x="5916" y="2482"/>
                    <a:pt x="2357" y="1730"/>
                    <a:pt x="2407" y="326"/>
                  </a:cubicBezTo>
                  <a:cubicBezTo>
                    <a:pt x="2432" y="101"/>
                    <a:pt x="427" y="1"/>
                    <a:pt x="427"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2072200" y="3984200"/>
              <a:ext cx="26975" cy="12575"/>
            </a:xfrm>
            <a:custGeom>
              <a:avLst/>
              <a:gdLst/>
              <a:ahLst/>
              <a:cxnLst/>
              <a:rect l="l" t="t" r="r" b="b"/>
              <a:pathLst>
                <a:path w="1079" h="503" extrusionOk="0">
                  <a:moveTo>
                    <a:pt x="903" y="1"/>
                  </a:moveTo>
                  <a:cubicBezTo>
                    <a:pt x="887" y="1"/>
                    <a:pt x="870" y="3"/>
                    <a:pt x="852" y="7"/>
                  </a:cubicBezTo>
                  <a:lnTo>
                    <a:pt x="126" y="208"/>
                  </a:lnTo>
                  <a:cubicBezTo>
                    <a:pt x="50" y="233"/>
                    <a:pt x="0" y="308"/>
                    <a:pt x="25" y="383"/>
                  </a:cubicBezTo>
                  <a:cubicBezTo>
                    <a:pt x="50" y="434"/>
                    <a:pt x="76" y="459"/>
                    <a:pt x="126" y="484"/>
                  </a:cubicBezTo>
                  <a:cubicBezTo>
                    <a:pt x="138" y="496"/>
                    <a:pt x="151" y="502"/>
                    <a:pt x="166" y="502"/>
                  </a:cubicBezTo>
                  <a:cubicBezTo>
                    <a:pt x="182" y="502"/>
                    <a:pt x="201" y="496"/>
                    <a:pt x="226" y="484"/>
                  </a:cubicBezTo>
                  <a:lnTo>
                    <a:pt x="953" y="283"/>
                  </a:lnTo>
                  <a:cubicBezTo>
                    <a:pt x="1028" y="258"/>
                    <a:pt x="1078" y="183"/>
                    <a:pt x="1053" y="108"/>
                  </a:cubicBezTo>
                  <a:cubicBezTo>
                    <a:pt x="1032" y="46"/>
                    <a:pt x="978" y="1"/>
                    <a:pt x="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2079100" y="3992450"/>
              <a:ext cx="26950" cy="21175"/>
            </a:xfrm>
            <a:custGeom>
              <a:avLst/>
              <a:gdLst/>
              <a:ahLst/>
              <a:cxnLst/>
              <a:rect l="l" t="t" r="r" b="b"/>
              <a:pathLst>
                <a:path w="1078" h="847" extrusionOk="0">
                  <a:moveTo>
                    <a:pt x="919" y="1"/>
                  </a:moveTo>
                  <a:cubicBezTo>
                    <a:pt x="888" y="1"/>
                    <a:pt x="856" y="9"/>
                    <a:pt x="827" y="28"/>
                  </a:cubicBezTo>
                  <a:lnTo>
                    <a:pt x="100" y="580"/>
                  </a:lnTo>
                  <a:cubicBezTo>
                    <a:pt x="25" y="630"/>
                    <a:pt x="0" y="730"/>
                    <a:pt x="50" y="780"/>
                  </a:cubicBezTo>
                  <a:cubicBezTo>
                    <a:pt x="75" y="805"/>
                    <a:pt x="100" y="830"/>
                    <a:pt x="125" y="830"/>
                  </a:cubicBezTo>
                  <a:cubicBezTo>
                    <a:pt x="146" y="841"/>
                    <a:pt x="167" y="847"/>
                    <a:pt x="188" y="847"/>
                  </a:cubicBezTo>
                  <a:cubicBezTo>
                    <a:pt x="217" y="847"/>
                    <a:pt x="246" y="835"/>
                    <a:pt x="276" y="805"/>
                  </a:cubicBezTo>
                  <a:lnTo>
                    <a:pt x="1003" y="279"/>
                  </a:lnTo>
                  <a:cubicBezTo>
                    <a:pt x="1078" y="229"/>
                    <a:pt x="1078" y="129"/>
                    <a:pt x="1028" y="53"/>
                  </a:cubicBezTo>
                  <a:cubicBezTo>
                    <a:pt x="1012" y="22"/>
                    <a:pt x="968"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2096625" y="3998125"/>
              <a:ext cx="21325" cy="26000"/>
            </a:xfrm>
            <a:custGeom>
              <a:avLst/>
              <a:gdLst/>
              <a:ahLst/>
              <a:cxnLst/>
              <a:rect l="l" t="t" r="r" b="b"/>
              <a:pathLst>
                <a:path w="853" h="1040" extrusionOk="0">
                  <a:moveTo>
                    <a:pt x="692" y="1"/>
                  </a:moveTo>
                  <a:cubicBezTo>
                    <a:pt x="638" y="1"/>
                    <a:pt x="585" y="28"/>
                    <a:pt x="552" y="77"/>
                  </a:cubicBezTo>
                  <a:lnTo>
                    <a:pt x="51" y="804"/>
                  </a:lnTo>
                  <a:cubicBezTo>
                    <a:pt x="1" y="879"/>
                    <a:pt x="1" y="954"/>
                    <a:pt x="76" y="1004"/>
                  </a:cubicBezTo>
                  <a:cubicBezTo>
                    <a:pt x="76" y="1004"/>
                    <a:pt x="101" y="1029"/>
                    <a:pt x="101" y="1029"/>
                  </a:cubicBezTo>
                  <a:cubicBezTo>
                    <a:pt x="121" y="1036"/>
                    <a:pt x="141" y="1039"/>
                    <a:pt x="161" y="1039"/>
                  </a:cubicBezTo>
                  <a:cubicBezTo>
                    <a:pt x="213" y="1039"/>
                    <a:pt x="258" y="1016"/>
                    <a:pt x="276" y="979"/>
                  </a:cubicBezTo>
                  <a:lnTo>
                    <a:pt x="803" y="252"/>
                  </a:lnTo>
                  <a:cubicBezTo>
                    <a:pt x="853" y="177"/>
                    <a:pt x="828" y="77"/>
                    <a:pt x="778" y="27"/>
                  </a:cubicBezTo>
                  <a:cubicBezTo>
                    <a:pt x="751" y="9"/>
                    <a:pt x="721" y="1"/>
                    <a:pt x="6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1617925" y="2969300"/>
              <a:ext cx="487500" cy="365875"/>
            </a:xfrm>
            <a:custGeom>
              <a:avLst/>
              <a:gdLst/>
              <a:ahLst/>
              <a:cxnLst/>
              <a:rect l="l" t="t" r="r" b="b"/>
              <a:pathLst>
                <a:path w="19500" h="14635" extrusionOk="0">
                  <a:moveTo>
                    <a:pt x="6958" y="0"/>
                  </a:moveTo>
                  <a:cubicBezTo>
                    <a:pt x="6928" y="0"/>
                    <a:pt x="6899" y="1"/>
                    <a:pt x="6868" y="2"/>
                  </a:cubicBezTo>
                  <a:cubicBezTo>
                    <a:pt x="6868" y="2"/>
                    <a:pt x="1" y="2859"/>
                    <a:pt x="2156" y="10277"/>
                  </a:cubicBezTo>
                  <a:cubicBezTo>
                    <a:pt x="3063" y="13425"/>
                    <a:pt x="7008" y="14145"/>
                    <a:pt x="10731" y="14145"/>
                  </a:cubicBezTo>
                  <a:cubicBezTo>
                    <a:pt x="13872" y="14145"/>
                    <a:pt x="16854" y="13633"/>
                    <a:pt x="17722" y="13633"/>
                  </a:cubicBezTo>
                  <a:cubicBezTo>
                    <a:pt x="17759" y="13633"/>
                    <a:pt x="17792" y="13634"/>
                    <a:pt x="17820" y="13636"/>
                  </a:cubicBezTo>
                  <a:cubicBezTo>
                    <a:pt x="18759" y="13700"/>
                    <a:pt x="19153" y="14634"/>
                    <a:pt x="19311" y="14634"/>
                  </a:cubicBezTo>
                  <a:cubicBezTo>
                    <a:pt x="19339" y="14634"/>
                    <a:pt x="19359" y="14606"/>
                    <a:pt x="19374" y="14538"/>
                  </a:cubicBezTo>
                  <a:cubicBezTo>
                    <a:pt x="19500" y="14062"/>
                    <a:pt x="19374" y="13084"/>
                    <a:pt x="17896" y="12533"/>
                  </a:cubicBezTo>
                  <a:cubicBezTo>
                    <a:pt x="16668" y="12082"/>
                    <a:pt x="8673" y="11556"/>
                    <a:pt x="7921" y="8172"/>
                  </a:cubicBezTo>
                  <a:cubicBezTo>
                    <a:pt x="7078" y="4356"/>
                    <a:pt x="9544" y="0"/>
                    <a:pt x="6958"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1649950" y="2966025"/>
              <a:ext cx="195450" cy="200700"/>
            </a:xfrm>
            <a:custGeom>
              <a:avLst/>
              <a:gdLst/>
              <a:ahLst/>
              <a:cxnLst/>
              <a:rect l="l" t="t" r="r" b="b"/>
              <a:pathLst>
                <a:path w="7818" h="8028" extrusionOk="0">
                  <a:moveTo>
                    <a:pt x="6013" y="1"/>
                  </a:moveTo>
                  <a:cubicBezTo>
                    <a:pt x="4322" y="1"/>
                    <a:pt x="0" y="2922"/>
                    <a:pt x="449" y="8027"/>
                  </a:cubicBezTo>
                  <a:cubicBezTo>
                    <a:pt x="449" y="8027"/>
                    <a:pt x="6289" y="8027"/>
                    <a:pt x="7341" y="6624"/>
                  </a:cubicBezTo>
                  <a:cubicBezTo>
                    <a:pt x="7818" y="6022"/>
                    <a:pt x="7717" y="433"/>
                    <a:pt x="6289" y="32"/>
                  </a:cubicBezTo>
                  <a:cubicBezTo>
                    <a:pt x="6208" y="11"/>
                    <a:pt x="6115" y="1"/>
                    <a:pt x="6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1896750" y="2930800"/>
              <a:ext cx="218700" cy="187575"/>
            </a:xfrm>
            <a:custGeom>
              <a:avLst/>
              <a:gdLst/>
              <a:ahLst/>
              <a:cxnLst/>
              <a:rect l="l" t="t" r="r" b="b"/>
              <a:pathLst>
                <a:path w="8748" h="7503" extrusionOk="0">
                  <a:moveTo>
                    <a:pt x="4927" y="0"/>
                  </a:moveTo>
                  <a:cubicBezTo>
                    <a:pt x="4240" y="0"/>
                    <a:pt x="2245" y="1245"/>
                    <a:pt x="803" y="1441"/>
                  </a:cubicBezTo>
                  <a:cubicBezTo>
                    <a:pt x="1" y="1567"/>
                    <a:pt x="2958" y="7281"/>
                    <a:pt x="3635" y="7482"/>
                  </a:cubicBezTo>
                  <a:cubicBezTo>
                    <a:pt x="3689" y="7496"/>
                    <a:pt x="3759" y="7503"/>
                    <a:pt x="3842" y="7503"/>
                  </a:cubicBezTo>
                  <a:cubicBezTo>
                    <a:pt x="4806" y="7503"/>
                    <a:pt x="7579" y="6568"/>
                    <a:pt x="8271" y="4700"/>
                  </a:cubicBezTo>
                  <a:cubicBezTo>
                    <a:pt x="8748" y="3346"/>
                    <a:pt x="5139" y="88"/>
                    <a:pt x="5139" y="88"/>
                  </a:cubicBezTo>
                  <a:cubicBezTo>
                    <a:pt x="5100" y="27"/>
                    <a:pt x="5027" y="0"/>
                    <a:pt x="4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1674325" y="3173900"/>
              <a:ext cx="253150" cy="141550"/>
            </a:xfrm>
            <a:custGeom>
              <a:avLst/>
              <a:gdLst/>
              <a:ahLst/>
              <a:cxnLst/>
              <a:rect l="l" t="t" r="r" b="b"/>
              <a:pathLst>
                <a:path w="10126" h="5662" extrusionOk="0">
                  <a:moveTo>
                    <a:pt x="2492" y="1"/>
                  </a:moveTo>
                  <a:cubicBezTo>
                    <a:pt x="2465" y="1"/>
                    <a:pt x="2436" y="5"/>
                    <a:pt x="2407" y="13"/>
                  </a:cubicBezTo>
                  <a:cubicBezTo>
                    <a:pt x="1504" y="239"/>
                    <a:pt x="201" y="439"/>
                    <a:pt x="201" y="439"/>
                  </a:cubicBezTo>
                  <a:cubicBezTo>
                    <a:pt x="0" y="1191"/>
                    <a:pt x="752" y="3672"/>
                    <a:pt x="3033" y="4725"/>
                  </a:cubicBezTo>
                  <a:cubicBezTo>
                    <a:pt x="4594" y="5446"/>
                    <a:pt x="6825" y="5661"/>
                    <a:pt x="8254" y="5661"/>
                  </a:cubicBezTo>
                  <a:cubicBezTo>
                    <a:pt x="8912" y="5661"/>
                    <a:pt x="9401" y="5615"/>
                    <a:pt x="9574" y="5552"/>
                  </a:cubicBezTo>
                  <a:cubicBezTo>
                    <a:pt x="10126" y="5377"/>
                    <a:pt x="8221" y="5276"/>
                    <a:pt x="5589" y="4349"/>
                  </a:cubicBezTo>
                  <a:cubicBezTo>
                    <a:pt x="3045" y="3452"/>
                    <a:pt x="3289" y="1"/>
                    <a:pt x="249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1849125" y="3192850"/>
              <a:ext cx="48275" cy="198175"/>
            </a:xfrm>
            <a:custGeom>
              <a:avLst/>
              <a:gdLst/>
              <a:ahLst/>
              <a:cxnLst/>
              <a:rect l="l" t="t" r="r" b="b"/>
              <a:pathLst>
                <a:path w="1931" h="7927" extrusionOk="0">
                  <a:moveTo>
                    <a:pt x="404" y="1"/>
                  </a:moveTo>
                  <a:cubicBezTo>
                    <a:pt x="386" y="1"/>
                    <a:pt x="369" y="3"/>
                    <a:pt x="352" y="7"/>
                  </a:cubicBezTo>
                  <a:cubicBezTo>
                    <a:pt x="227" y="57"/>
                    <a:pt x="176" y="183"/>
                    <a:pt x="202" y="308"/>
                  </a:cubicBezTo>
                  <a:cubicBezTo>
                    <a:pt x="227" y="333"/>
                    <a:pt x="1455" y="3691"/>
                    <a:pt x="26" y="7626"/>
                  </a:cubicBezTo>
                  <a:cubicBezTo>
                    <a:pt x="1" y="7752"/>
                    <a:pt x="51" y="7877"/>
                    <a:pt x="176" y="7927"/>
                  </a:cubicBezTo>
                  <a:lnTo>
                    <a:pt x="227" y="7927"/>
                  </a:lnTo>
                  <a:cubicBezTo>
                    <a:pt x="327" y="7927"/>
                    <a:pt x="402" y="7877"/>
                    <a:pt x="452" y="7777"/>
                  </a:cubicBezTo>
                  <a:cubicBezTo>
                    <a:pt x="1931" y="3691"/>
                    <a:pt x="678" y="283"/>
                    <a:pt x="628" y="158"/>
                  </a:cubicBezTo>
                  <a:cubicBezTo>
                    <a:pt x="586" y="53"/>
                    <a:pt x="492" y="1"/>
                    <a:pt x="4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2077200" y="2904250"/>
              <a:ext cx="119700" cy="112100"/>
            </a:xfrm>
            <a:custGeom>
              <a:avLst/>
              <a:gdLst/>
              <a:ahLst/>
              <a:cxnLst/>
              <a:rect l="l" t="t" r="r" b="b"/>
              <a:pathLst>
                <a:path w="4788" h="4484" extrusionOk="0">
                  <a:moveTo>
                    <a:pt x="4755" y="0"/>
                  </a:moveTo>
                  <a:cubicBezTo>
                    <a:pt x="4640" y="0"/>
                    <a:pt x="4215" y="840"/>
                    <a:pt x="3434" y="1326"/>
                  </a:cubicBezTo>
                  <a:cubicBezTo>
                    <a:pt x="2532" y="1902"/>
                    <a:pt x="703" y="2529"/>
                    <a:pt x="352" y="2930"/>
                  </a:cubicBezTo>
                  <a:cubicBezTo>
                    <a:pt x="1" y="3356"/>
                    <a:pt x="1079" y="4483"/>
                    <a:pt x="1079" y="4483"/>
                  </a:cubicBezTo>
                  <a:cubicBezTo>
                    <a:pt x="4487" y="2704"/>
                    <a:pt x="4788" y="524"/>
                    <a:pt x="4788" y="97"/>
                  </a:cubicBezTo>
                  <a:cubicBezTo>
                    <a:pt x="4788" y="30"/>
                    <a:pt x="4777" y="0"/>
                    <a:pt x="475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1794625" y="2862675"/>
              <a:ext cx="106025" cy="151850"/>
            </a:xfrm>
            <a:custGeom>
              <a:avLst/>
              <a:gdLst/>
              <a:ahLst/>
              <a:cxnLst/>
              <a:rect l="l" t="t" r="r" b="b"/>
              <a:pathLst>
                <a:path w="4241" h="6074" extrusionOk="0">
                  <a:moveTo>
                    <a:pt x="2228" y="1"/>
                  </a:moveTo>
                  <a:cubicBezTo>
                    <a:pt x="1857" y="1"/>
                    <a:pt x="1387" y="305"/>
                    <a:pt x="1404" y="1109"/>
                  </a:cubicBezTo>
                  <a:cubicBezTo>
                    <a:pt x="1479" y="4141"/>
                    <a:pt x="1" y="4141"/>
                    <a:pt x="1" y="4141"/>
                  </a:cubicBezTo>
                  <a:cubicBezTo>
                    <a:pt x="1241" y="5594"/>
                    <a:pt x="2138" y="6073"/>
                    <a:pt x="2773" y="6073"/>
                  </a:cubicBezTo>
                  <a:cubicBezTo>
                    <a:pt x="4003" y="6073"/>
                    <a:pt x="4241" y="4267"/>
                    <a:pt x="4063" y="4267"/>
                  </a:cubicBezTo>
                  <a:cubicBezTo>
                    <a:pt x="4062" y="4267"/>
                    <a:pt x="4062" y="4267"/>
                    <a:pt x="4061" y="4267"/>
                  </a:cubicBezTo>
                  <a:cubicBezTo>
                    <a:pt x="4021" y="4270"/>
                    <a:pt x="3982" y="4271"/>
                    <a:pt x="3944" y="4271"/>
                  </a:cubicBezTo>
                  <a:cubicBezTo>
                    <a:pt x="1941" y="4271"/>
                    <a:pt x="2878" y="452"/>
                    <a:pt x="2607" y="156"/>
                  </a:cubicBezTo>
                  <a:cubicBezTo>
                    <a:pt x="2531" y="58"/>
                    <a:pt x="2389" y="1"/>
                    <a:pt x="2228"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1792125" y="2838775"/>
              <a:ext cx="95300" cy="82275"/>
            </a:xfrm>
            <a:custGeom>
              <a:avLst/>
              <a:gdLst/>
              <a:ahLst/>
              <a:cxnLst/>
              <a:rect l="l" t="t" r="r" b="b"/>
              <a:pathLst>
                <a:path w="3812" h="3291" extrusionOk="0">
                  <a:moveTo>
                    <a:pt x="2005" y="1"/>
                  </a:moveTo>
                  <a:cubicBezTo>
                    <a:pt x="1962" y="1"/>
                    <a:pt x="1920" y="4"/>
                    <a:pt x="1880" y="10"/>
                  </a:cubicBezTo>
                  <a:cubicBezTo>
                    <a:pt x="1354" y="85"/>
                    <a:pt x="0" y="2566"/>
                    <a:pt x="2757" y="3268"/>
                  </a:cubicBezTo>
                  <a:cubicBezTo>
                    <a:pt x="2818" y="3283"/>
                    <a:pt x="2874" y="3290"/>
                    <a:pt x="2926" y="3290"/>
                  </a:cubicBezTo>
                  <a:cubicBezTo>
                    <a:pt x="3811" y="3290"/>
                    <a:pt x="3409" y="1188"/>
                    <a:pt x="3409" y="1188"/>
                  </a:cubicBezTo>
                  <a:cubicBezTo>
                    <a:pt x="3270" y="403"/>
                    <a:pt x="2515" y="1"/>
                    <a:pt x="2005"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1793375" y="2827250"/>
              <a:ext cx="104800" cy="91600"/>
            </a:xfrm>
            <a:custGeom>
              <a:avLst/>
              <a:gdLst/>
              <a:ahLst/>
              <a:cxnLst/>
              <a:rect l="l" t="t" r="r" b="b"/>
              <a:pathLst>
                <a:path w="4192" h="3664" extrusionOk="0">
                  <a:moveTo>
                    <a:pt x="2293" y="1"/>
                  </a:moveTo>
                  <a:cubicBezTo>
                    <a:pt x="1628" y="1"/>
                    <a:pt x="791" y="341"/>
                    <a:pt x="477" y="1022"/>
                  </a:cubicBezTo>
                  <a:cubicBezTo>
                    <a:pt x="25" y="1974"/>
                    <a:pt x="0" y="2400"/>
                    <a:pt x="76" y="2676"/>
                  </a:cubicBezTo>
                  <a:cubicBezTo>
                    <a:pt x="265" y="3369"/>
                    <a:pt x="675" y="3663"/>
                    <a:pt x="1008" y="3663"/>
                  </a:cubicBezTo>
                  <a:cubicBezTo>
                    <a:pt x="1338" y="3663"/>
                    <a:pt x="1591" y="3375"/>
                    <a:pt x="1479" y="2902"/>
                  </a:cubicBezTo>
                  <a:cubicBezTo>
                    <a:pt x="1379" y="2526"/>
                    <a:pt x="853" y="2676"/>
                    <a:pt x="1203" y="2150"/>
                  </a:cubicBezTo>
                  <a:cubicBezTo>
                    <a:pt x="1241" y="2089"/>
                    <a:pt x="1271" y="2065"/>
                    <a:pt x="1297" y="2065"/>
                  </a:cubicBezTo>
                  <a:cubicBezTo>
                    <a:pt x="1394" y="2065"/>
                    <a:pt x="1446" y="2386"/>
                    <a:pt x="1682" y="2386"/>
                  </a:cubicBezTo>
                  <a:cubicBezTo>
                    <a:pt x="1725" y="2386"/>
                    <a:pt x="1774" y="2375"/>
                    <a:pt x="1830" y="2350"/>
                  </a:cubicBezTo>
                  <a:cubicBezTo>
                    <a:pt x="2575" y="1978"/>
                    <a:pt x="2614" y="1190"/>
                    <a:pt x="2585" y="810"/>
                  </a:cubicBezTo>
                  <a:lnTo>
                    <a:pt x="2585" y="810"/>
                  </a:lnTo>
                  <a:cubicBezTo>
                    <a:pt x="2739" y="1473"/>
                    <a:pt x="3472" y="1931"/>
                    <a:pt x="3835" y="1999"/>
                  </a:cubicBezTo>
                  <a:cubicBezTo>
                    <a:pt x="3848" y="2003"/>
                    <a:pt x="3860" y="2004"/>
                    <a:pt x="3871" y="2004"/>
                  </a:cubicBezTo>
                  <a:cubicBezTo>
                    <a:pt x="4192" y="2004"/>
                    <a:pt x="3541" y="607"/>
                    <a:pt x="3008" y="195"/>
                  </a:cubicBezTo>
                  <a:cubicBezTo>
                    <a:pt x="2841" y="66"/>
                    <a:pt x="2583" y="1"/>
                    <a:pt x="2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1826975" y="2906675"/>
              <a:ext cx="33675" cy="43150"/>
            </a:xfrm>
            <a:custGeom>
              <a:avLst/>
              <a:gdLst/>
              <a:ahLst/>
              <a:cxnLst/>
              <a:rect l="l" t="t" r="r" b="b"/>
              <a:pathLst>
                <a:path w="1347" h="1726" extrusionOk="0">
                  <a:moveTo>
                    <a:pt x="336" y="0"/>
                  </a:moveTo>
                  <a:cubicBezTo>
                    <a:pt x="1" y="1251"/>
                    <a:pt x="1118" y="1725"/>
                    <a:pt x="1313" y="1725"/>
                  </a:cubicBezTo>
                  <a:cubicBezTo>
                    <a:pt x="1336" y="1725"/>
                    <a:pt x="1346" y="1718"/>
                    <a:pt x="1338" y="1705"/>
                  </a:cubicBezTo>
                  <a:cubicBezTo>
                    <a:pt x="1138" y="1329"/>
                    <a:pt x="1238" y="552"/>
                    <a:pt x="1238" y="552"/>
                  </a:cubicBezTo>
                  <a:cubicBezTo>
                    <a:pt x="636" y="452"/>
                    <a:pt x="336" y="1"/>
                    <a:pt x="33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1767050" y="2771325"/>
              <a:ext cx="77100" cy="77100"/>
            </a:xfrm>
            <a:custGeom>
              <a:avLst/>
              <a:gdLst/>
              <a:ahLst/>
              <a:cxnLst/>
              <a:rect l="l" t="t" r="r" b="b"/>
              <a:pathLst>
                <a:path w="3084" h="3084" extrusionOk="0">
                  <a:moveTo>
                    <a:pt x="1555" y="1"/>
                  </a:moveTo>
                  <a:cubicBezTo>
                    <a:pt x="703" y="1"/>
                    <a:pt x="1" y="678"/>
                    <a:pt x="1" y="1530"/>
                  </a:cubicBezTo>
                  <a:cubicBezTo>
                    <a:pt x="1" y="2382"/>
                    <a:pt x="703" y="3084"/>
                    <a:pt x="1555" y="3084"/>
                  </a:cubicBezTo>
                  <a:cubicBezTo>
                    <a:pt x="2407" y="3084"/>
                    <a:pt x="3083" y="2382"/>
                    <a:pt x="3083" y="1530"/>
                  </a:cubicBezTo>
                  <a:cubicBezTo>
                    <a:pt x="3083" y="678"/>
                    <a:pt x="2407"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5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Transportation Operations</a:t>
            </a:r>
            <a:endParaRPr/>
          </a:p>
        </p:txBody>
      </p:sp>
      <p:sp>
        <p:nvSpPr>
          <p:cNvPr id="1280" name="Google Shape;1280;p56"/>
          <p:cNvSpPr/>
          <p:nvPr/>
        </p:nvSpPr>
        <p:spPr>
          <a:xfrm>
            <a:off x="1017225" y="180285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a:off x="1017225" y="2728925"/>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a:off x="1017225" y="365500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a:off x="5165025" y="180285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5165025" y="2728925"/>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a:off x="5165025" y="365500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txBox="1"/>
          <p:nvPr/>
        </p:nvSpPr>
        <p:spPr>
          <a:xfrm>
            <a:off x="1637938" y="2900656"/>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Mercury is </a:t>
            </a:r>
            <a:r>
              <a:rPr lang="en" sz="1600">
                <a:latin typeface="Assistant Medium"/>
                <a:ea typeface="Assistant Medium"/>
                <a:cs typeface="Assistant Medium"/>
                <a:sym typeface="Assistant Medium"/>
              </a:rPr>
              <a:t>a very small planet</a:t>
            </a:r>
            <a:endParaRPr sz="1600">
              <a:solidFill>
                <a:srgbClr val="000000"/>
              </a:solidFill>
              <a:latin typeface="Assistant Medium"/>
              <a:ea typeface="Assistant Medium"/>
              <a:cs typeface="Assistant Medium"/>
              <a:sym typeface="Assistant Medium"/>
            </a:endParaRPr>
          </a:p>
        </p:txBody>
      </p:sp>
      <p:sp>
        <p:nvSpPr>
          <p:cNvPr id="1287" name="Google Shape;1287;p56"/>
          <p:cNvSpPr txBox="1"/>
          <p:nvPr/>
        </p:nvSpPr>
        <p:spPr>
          <a:xfrm>
            <a:off x="1637938" y="1982312"/>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Jupiter is</a:t>
            </a:r>
            <a:r>
              <a:rPr lang="en" sz="1600">
                <a:latin typeface="Assistant Medium"/>
                <a:ea typeface="Assistant Medium"/>
                <a:cs typeface="Assistant Medium"/>
                <a:sym typeface="Assistant Medium"/>
              </a:rPr>
              <a:t> a very big planet</a:t>
            </a:r>
            <a:endParaRPr sz="1600">
              <a:solidFill>
                <a:srgbClr val="000000"/>
              </a:solidFill>
              <a:latin typeface="Assistant Medium"/>
              <a:ea typeface="Assistant Medium"/>
              <a:cs typeface="Assistant Medium"/>
              <a:sym typeface="Assistant Medium"/>
            </a:endParaRPr>
          </a:p>
        </p:txBody>
      </p:sp>
      <p:sp>
        <p:nvSpPr>
          <p:cNvPr id="1288" name="Google Shape;1288;p56"/>
          <p:cNvSpPr txBox="1"/>
          <p:nvPr/>
        </p:nvSpPr>
        <p:spPr>
          <a:xfrm>
            <a:off x="5783125" y="2006312"/>
            <a:ext cx="28491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Neptune is</a:t>
            </a:r>
            <a:r>
              <a:rPr lang="en" sz="1600">
                <a:latin typeface="Assistant Medium"/>
                <a:ea typeface="Assistant Medium"/>
                <a:cs typeface="Assistant Medium"/>
                <a:sym typeface="Assistant Medium"/>
              </a:rPr>
              <a:t> far away from Earth</a:t>
            </a:r>
            <a:endParaRPr sz="1600">
              <a:solidFill>
                <a:srgbClr val="000000"/>
              </a:solidFill>
              <a:latin typeface="Assistant Medium"/>
              <a:ea typeface="Assistant Medium"/>
              <a:cs typeface="Assistant Medium"/>
              <a:sym typeface="Assistant Medium"/>
            </a:endParaRPr>
          </a:p>
        </p:txBody>
      </p:sp>
      <p:sp>
        <p:nvSpPr>
          <p:cNvPr id="1289" name="Google Shape;1289;p56"/>
          <p:cNvSpPr txBox="1"/>
          <p:nvPr/>
        </p:nvSpPr>
        <p:spPr>
          <a:xfrm>
            <a:off x="1637950" y="3838533"/>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Mars is a cold place, not hot</a:t>
            </a:r>
            <a:endParaRPr sz="1600">
              <a:solidFill>
                <a:srgbClr val="000000"/>
              </a:solidFill>
              <a:latin typeface="Assistant Medium"/>
              <a:ea typeface="Assistant Medium"/>
              <a:cs typeface="Assistant Medium"/>
              <a:sym typeface="Assistant Medium"/>
            </a:endParaRPr>
          </a:p>
        </p:txBody>
      </p:sp>
      <p:sp>
        <p:nvSpPr>
          <p:cNvPr id="1290" name="Google Shape;1290;p56"/>
          <p:cNvSpPr txBox="1"/>
          <p:nvPr/>
        </p:nvSpPr>
        <p:spPr>
          <a:xfrm>
            <a:off x="5783125" y="2924656"/>
            <a:ext cx="28491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Venus </a:t>
            </a:r>
            <a:r>
              <a:rPr lang="en" sz="1600">
                <a:latin typeface="Assistant Medium"/>
                <a:ea typeface="Assistant Medium"/>
                <a:cs typeface="Assistant Medium"/>
                <a:sym typeface="Assistant Medium"/>
              </a:rPr>
              <a:t>has a beautiful name</a:t>
            </a:r>
            <a:endParaRPr sz="1600">
              <a:solidFill>
                <a:srgbClr val="000000"/>
              </a:solidFill>
              <a:latin typeface="Assistant Medium"/>
              <a:ea typeface="Assistant Medium"/>
              <a:cs typeface="Assistant Medium"/>
              <a:sym typeface="Assistant Medium"/>
            </a:endParaRPr>
          </a:p>
        </p:txBody>
      </p:sp>
      <p:sp>
        <p:nvSpPr>
          <p:cNvPr id="1291" name="Google Shape;1291;p56"/>
          <p:cNvSpPr txBox="1"/>
          <p:nvPr/>
        </p:nvSpPr>
        <p:spPr>
          <a:xfrm>
            <a:off x="5783125" y="3838533"/>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Saturn is</a:t>
            </a:r>
            <a:r>
              <a:rPr lang="en" sz="1600">
                <a:latin typeface="Assistant Medium"/>
                <a:ea typeface="Assistant Medium"/>
                <a:cs typeface="Assistant Medium"/>
                <a:sym typeface="Assistant Medium"/>
              </a:rPr>
              <a:t> a gas giant with rings</a:t>
            </a:r>
            <a:endParaRPr sz="1600">
              <a:solidFill>
                <a:srgbClr val="000000"/>
              </a:solidFill>
              <a:latin typeface="Assistant Medium"/>
              <a:ea typeface="Assistant Medium"/>
              <a:cs typeface="Assistant Medium"/>
              <a:sym typeface="Assistant Medium"/>
            </a:endParaRPr>
          </a:p>
        </p:txBody>
      </p:sp>
      <p:sp>
        <p:nvSpPr>
          <p:cNvPr id="1292" name="Google Shape;1292;p56"/>
          <p:cNvSpPr txBox="1"/>
          <p:nvPr/>
        </p:nvSpPr>
        <p:spPr>
          <a:xfrm>
            <a:off x="1637938" y="1671574"/>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Jupiter</a:t>
            </a:r>
            <a:endParaRPr sz="1900">
              <a:solidFill>
                <a:schemeClr val="accent1"/>
              </a:solidFill>
              <a:latin typeface="Carter One"/>
              <a:ea typeface="Carter One"/>
              <a:cs typeface="Carter One"/>
              <a:sym typeface="Carter One"/>
            </a:endParaRPr>
          </a:p>
        </p:txBody>
      </p:sp>
      <p:sp>
        <p:nvSpPr>
          <p:cNvPr id="1293" name="Google Shape;1293;p56"/>
          <p:cNvSpPr txBox="1"/>
          <p:nvPr/>
        </p:nvSpPr>
        <p:spPr>
          <a:xfrm>
            <a:off x="1637938" y="2594081"/>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Mercury</a:t>
            </a:r>
            <a:endParaRPr sz="1900">
              <a:solidFill>
                <a:schemeClr val="accent1"/>
              </a:solidFill>
              <a:latin typeface="Carter One"/>
              <a:ea typeface="Carter One"/>
              <a:cs typeface="Carter One"/>
              <a:sym typeface="Carter One"/>
            </a:endParaRPr>
          </a:p>
        </p:txBody>
      </p:sp>
      <p:sp>
        <p:nvSpPr>
          <p:cNvPr id="1294" name="Google Shape;1294;p56"/>
          <p:cNvSpPr txBox="1"/>
          <p:nvPr/>
        </p:nvSpPr>
        <p:spPr>
          <a:xfrm>
            <a:off x="1637938" y="3523698"/>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Mars</a:t>
            </a:r>
            <a:endParaRPr sz="1900">
              <a:solidFill>
                <a:schemeClr val="accent1"/>
              </a:solidFill>
              <a:latin typeface="Carter One"/>
              <a:ea typeface="Carter One"/>
              <a:cs typeface="Carter One"/>
              <a:sym typeface="Carter One"/>
            </a:endParaRPr>
          </a:p>
        </p:txBody>
      </p:sp>
      <p:sp>
        <p:nvSpPr>
          <p:cNvPr id="1295" name="Google Shape;1295;p56"/>
          <p:cNvSpPr txBox="1"/>
          <p:nvPr/>
        </p:nvSpPr>
        <p:spPr>
          <a:xfrm>
            <a:off x="5783125" y="1671574"/>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Neptune</a:t>
            </a:r>
            <a:endParaRPr sz="1900">
              <a:solidFill>
                <a:schemeClr val="accent1"/>
              </a:solidFill>
              <a:latin typeface="Carter One"/>
              <a:ea typeface="Carter One"/>
              <a:cs typeface="Carter One"/>
              <a:sym typeface="Carter One"/>
            </a:endParaRPr>
          </a:p>
        </p:txBody>
      </p:sp>
      <p:sp>
        <p:nvSpPr>
          <p:cNvPr id="1296" name="Google Shape;1296;p56"/>
          <p:cNvSpPr txBox="1"/>
          <p:nvPr/>
        </p:nvSpPr>
        <p:spPr>
          <a:xfrm>
            <a:off x="5783125" y="2594081"/>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Venus</a:t>
            </a:r>
            <a:endParaRPr sz="1900">
              <a:solidFill>
                <a:schemeClr val="accent1"/>
              </a:solidFill>
              <a:latin typeface="Carter One"/>
              <a:ea typeface="Carter One"/>
              <a:cs typeface="Carter One"/>
              <a:sym typeface="Carter One"/>
            </a:endParaRPr>
          </a:p>
        </p:txBody>
      </p:sp>
      <p:sp>
        <p:nvSpPr>
          <p:cNvPr id="1297" name="Google Shape;1297;p56"/>
          <p:cNvSpPr txBox="1"/>
          <p:nvPr/>
        </p:nvSpPr>
        <p:spPr>
          <a:xfrm>
            <a:off x="5783125" y="3523698"/>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Saturn</a:t>
            </a:r>
            <a:endParaRPr sz="1900">
              <a:solidFill>
                <a:schemeClr val="accent1"/>
              </a:solidFill>
              <a:latin typeface="Carter One"/>
              <a:ea typeface="Carter One"/>
              <a:cs typeface="Carter One"/>
              <a:sym typeface="Carter One"/>
            </a:endParaRPr>
          </a:p>
        </p:txBody>
      </p:sp>
      <p:sp>
        <p:nvSpPr>
          <p:cNvPr id="1298" name="Google Shape;1298;p56"/>
          <p:cNvSpPr/>
          <p:nvPr/>
        </p:nvSpPr>
        <p:spPr>
          <a:xfrm>
            <a:off x="1137825" y="1923450"/>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1137825" y="2849525"/>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6"/>
          <p:cNvSpPr/>
          <p:nvPr/>
        </p:nvSpPr>
        <p:spPr>
          <a:xfrm>
            <a:off x="5285625" y="2849525"/>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6"/>
          <p:cNvSpPr/>
          <p:nvPr/>
        </p:nvSpPr>
        <p:spPr>
          <a:xfrm>
            <a:off x="5285625" y="3775600"/>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1131850" y="3775600"/>
            <a:ext cx="238800" cy="238800"/>
          </a:xfrm>
          <a:prstGeom prst="mathMin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5285625" y="1923450"/>
            <a:ext cx="238800" cy="238800"/>
          </a:xfrm>
          <a:prstGeom prst="mathMin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5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Route Calculation</a:t>
            </a:r>
            <a:endParaRPr/>
          </a:p>
        </p:txBody>
      </p:sp>
      <p:grpSp>
        <p:nvGrpSpPr>
          <p:cNvPr id="1309" name="Google Shape;1309;p57"/>
          <p:cNvGrpSpPr/>
          <p:nvPr/>
        </p:nvGrpSpPr>
        <p:grpSpPr>
          <a:xfrm>
            <a:off x="2844290" y="1455740"/>
            <a:ext cx="5196668" cy="2768455"/>
            <a:chOff x="233350" y="949250"/>
            <a:chExt cx="7137300" cy="3802300"/>
          </a:xfrm>
        </p:grpSpPr>
        <p:sp>
          <p:nvSpPr>
            <p:cNvPr id="1310" name="Google Shape;1310;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7"/>
          <p:cNvSpPr/>
          <p:nvPr/>
        </p:nvSpPr>
        <p:spPr>
          <a:xfrm>
            <a:off x="3449292" y="2034417"/>
            <a:ext cx="3290567" cy="512063"/>
          </a:xfrm>
          <a:custGeom>
            <a:avLst/>
            <a:gdLst/>
            <a:ahLst/>
            <a:cxnLst/>
            <a:rect l="l" t="t" r="r" b="b"/>
            <a:pathLst>
              <a:path w="110034" h="17123" extrusionOk="0">
                <a:moveTo>
                  <a:pt x="0" y="739"/>
                </a:moveTo>
                <a:cubicBezTo>
                  <a:pt x="6941" y="-3886"/>
                  <a:pt x="10972" y="15412"/>
                  <a:pt x="19199" y="16786"/>
                </a:cubicBezTo>
                <a:cubicBezTo>
                  <a:pt x="34493" y="19339"/>
                  <a:pt x="47404" y="2643"/>
                  <a:pt x="62754" y="453"/>
                </a:cubicBezTo>
                <a:cubicBezTo>
                  <a:pt x="78647" y="-1814"/>
                  <a:pt x="94806" y="14704"/>
                  <a:pt x="110034" y="9622"/>
                </a:cubicBezTo>
              </a:path>
            </a:pathLst>
          </a:custGeom>
          <a:noFill/>
          <a:ln w="9525" cap="flat" cmpd="sng">
            <a:solidFill>
              <a:schemeClr val="accent1"/>
            </a:solidFill>
            <a:prstDash val="dash"/>
            <a:round/>
            <a:headEnd type="none" w="med" len="med"/>
            <a:tailEnd type="none" w="med" len="med"/>
          </a:ln>
        </p:spPr>
      </p:sp>
      <p:sp>
        <p:nvSpPr>
          <p:cNvPr id="1362" name="Google Shape;1362;p57"/>
          <p:cNvSpPr/>
          <p:nvPr/>
        </p:nvSpPr>
        <p:spPr>
          <a:xfrm>
            <a:off x="5514412" y="2430453"/>
            <a:ext cx="1705961" cy="1288457"/>
          </a:xfrm>
          <a:custGeom>
            <a:avLst/>
            <a:gdLst/>
            <a:ahLst/>
            <a:cxnLst/>
            <a:rect l="l" t="t" r="r" b="b"/>
            <a:pathLst>
              <a:path w="57046" h="43085" extrusionOk="0">
                <a:moveTo>
                  <a:pt x="0" y="13284"/>
                </a:moveTo>
                <a:cubicBezTo>
                  <a:pt x="6712" y="14965"/>
                  <a:pt x="14270" y="18301"/>
                  <a:pt x="20631" y="15577"/>
                </a:cubicBezTo>
                <a:cubicBezTo>
                  <a:pt x="26108" y="13232"/>
                  <a:pt x="29218" y="7244"/>
                  <a:pt x="34099" y="3828"/>
                </a:cubicBezTo>
                <a:cubicBezTo>
                  <a:pt x="39293" y="193"/>
                  <a:pt x="47575" y="-1439"/>
                  <a:pt x="53011" y="1823"/>
                </a:cubicBezTo>
                <a:cubicBezTo>
                  <a:pt x="64827" y="8914"/>
                  <a:pt x="45845" y="33340"/>
                  <a:pt x="55590" y="43085"/>
                </a:cubicBezTo>
              </a:path>
            </a:pathLst>
          </a:custGeom>
          <a:noFill/>
          <a:ln w="9525" cap="flat" cmpd="sng">
            <a:solidFill>
              <a:schemeClr val="lt1"/>
            </a:solidFill>
            <a:prstDash val="dash"/>
            <a:round/>
            <a:headEnd type="none" w="med" len="med"/>
            <a:tailEnd type="none" w="med" len="med"/>
          </a:ln>
        </p:spPr>
      </p:sp>
      <p:sp>
        <p:nvSpPr>
          <p:cNvPr id="1363" name="Google Shape;1363;p57"/>
          <p:cNvSpPr/>
          <p:nvPr/>
        </p:nvSpPr>
        <p:spPr>
          <a:xfrm>
            <a:off x="3323092" y="2290885"/>
            <a:ext cx="686806" cy="965821"/>
          </a:xfrm>
          <a:custGeom>
            <a:avLst/>
            <a:gdLst/>
            <a:ahLst/>
            <a:cxnLst/>
            <a:rect l="l" t="t" r="r" b="b"/>
            <a:pathLst>
              <a:path w="30661" h="43117" extrusionOk="0">
                <a:moveTo>
                  <a:pt x="0" y="0"/>
                </a:moveTo>
                <a:cubicBezTo>
                  <a:pt x="2670" y="6227"/>
                  <a:pt x="2659" y="14121"/>
                  <a:pt x="7450" y="18912"/>
                </a:cubicBezTo>
                <a:cubicBezTo>
                  <a:pt x="11597" y="23059"/>
                  <a:pt x="18883" y="23289"/>
                  <a:pt x="22637" y="27795"/>
                </a:cubicBezTo>
                <a:cubicBezTo>
                  <a:pt x="25162" y="30826"/>
                  <a:pt x="20558" y="35652"/>
                  <a:pt x="21205" y="39543"/>
                </a:cubicBezTo>
                <a:cubicBezTo>
                  <a:pt x="21750" y="42820"/>
                  <a:pt x="27509" y="43747"/>
                  <a:pt x="30661" y="42695"/>
                </a:cubicBezTo>
              </a:path>
            </a:pathLst>
          </a:custGeom>
          <a:noFill/>
          <a:ln w="9525" cap="flat" cmpd="sng">
            <a:solidFill>
              <a:schemeClr val="dk1"/>
            </a:solidFill>
            <a:prstDash val="dash"/>
            <a:round/>
            <a:headEnd type="none" w="med" len="med"/>
            <a:tailEnd type="none" w="med" len="med"/>
          </a:ln>
        </p:spPr>
      </p:sp>
      <p:grpSp>
        <p:nvGrpSpPr>
          <p:cNvPr id="1364" name="Google Shape;1364;p57"/>
          <p:cNvGrpSpPr/>
          <p:nvPr/>
        </p:nvGrpSpPr>
        <p:grpSpPr>
          <a:xfrm>
            <a:off x="3567495" y="2546269"/>
            <a:ext cx="197837" cy="180058"/>
            <a:chOff x="1492675" y="4420975"/>
            <a:chExt cx="481825" cy="438525"/>
          </a:xfrm>
        </p:grpSpPr>
        <p:sp>
          <p:nvSpPr>
            <p:cNvPr id="1365" name="Google Shape;1365;p5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6" name="Google Shape;1366;p5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7" name="Google Shape;1367;p5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8" name="Google Shape;1368;p5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9" name="Google Shape;1369;p5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70" name="Google Shape;1370;p57"/>
          <p:cNvGrpSpPr/>
          <p:nvPr/>
        </p:nvGrpSpPr>
        <p:grpSpPr>
          <a:xfrm>
            <a:off x="5389046" y="1837120"/>
            <a:ext cx="199777" cy="197057"/>
            <a:chOff x="2084100" y="4400250"/>
            <a:chExt cx="486550" cy="479925"/>
          </a:xfrm>
        </p:grpSpPr>
        <p:sp>
          <p:nvSpPr>
            <p:cNvPr id="1371" name="Google Shape;1371;p5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2" name="Google Shape;1372;p5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3" name="Google Shape;1373;p5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4" name="Google Shape;1374;p5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5" name="Google Shape;1375;p5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6" name="Google Shape;1376;p5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77" name="Google Shape;1377;p57"/>
          <p:cNvSpPr/>
          <p:nvPr/>
        </p:nvSpPr>
        <p:spPr>
          <a:xfrm>
            <a:off x="6911211" y="2192004"/>
            <a:ext cx="197857" cy="196893"/>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7"/>
          <p:cNvSpPr/>
          <p:nvPr/>
        </p:nvSpPr>
        <p:spPr>
          <a:xfrm flipH="1">
            <a:off x="3496861" y="1794306"/>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7"/>
          <p:cNvSpPr/>
          <p:nvPr/>
        </p:nvSpPr>
        <p:spPr>
          <a:xfrm flipH="1">
            <a:off x="6657875" y="2034419"/>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7"/>
          <p:cNvSpPr/>
          <p:nvPr/>
        </p:nvSpPr>
        <p:spPr>
          <a:xfrm flipH="1">
            <a:off x="5455250" y="2599275"/>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7"/>
          <p:cNvSpPr/>
          <p:nvPr/>
        </p:nvSpPr>
        <p:spPr>
          <a:xfrm flipH="1">
            <a:off x="7109182" y="3562101"/>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7"/>
          <p:cNvSpPr/>
          <p:nvPr/>
        </p:nvSpPr>
        <p:spPr>
          <a:xfrm flipH="1">
            <a:off x="3396147" y="2042595"/>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7"/>
          <p:cNvSpPr/>
          <p:nvPr/>
        </p:nvSpPr>
        <p:spPr>
          <a:xfrm flipH="1">
            <a:off x="3944706" y="3059833"/>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7"/>
          <p:cNvSpPr txBox="1"/>
          <p:nvPr/>
        </p:nvSpPr>
        <p:spPr>
          <a:xfrm>
            <a:off x="1325941" y="1950980"/>
            <a:ext cx="8934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Mars</a:t>
            </a:r>
            <a:endParaRPr sz="1900">
              <a:solidFill>
                <a:srgbClr val="3A60E5"/>
              </a:solidFill>
              <a:latin typeface="Carter One"/>
              <a:ea typeface="Carter One"/>
              <a:cs typeface="Carter One"/>
              <a:sym typeface="Carter One"/>
            </a:endParaRPr>
          </a:p>
        </p:txBody>
      </p:sp>
      <p:sp>
        <p:nvSpPr>
          <p:cNvPr id="1385" name="Google Shape;1385;p57"/>
          <p:cNvSpPr/>
          <p:nvPr/>
        </p:nvSpPr>
        <p:spPr>
          <a:xfrm>
            <a:off x="1103042" y="2059030"/>
            <a:ext cx="222900" cy="222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txBox="1"/>
          <p:nvPr/>
        </p:nvSpPr>
        <p:spPr>
          <a:xfrm>
            <a:off x="1325941" y="2620467"/>
            <a:ext cx="8934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Venus</a:t>
            </a:r>
            <a:endParaRPr sz="1900">
              <a:solidFill>
                <a:srgbClr val="3A60E5"/>
              </a:solidFill>
              <a:latin typeface="Carter One"/>
              <a:ea typeface="Carter One"/>
              <a:cs typeface="Carter One"/>
              <a:sym typeface="Carter One"/>
            </a:endParaRPr>
          </a:p>
        </p:txBody>
      </p:sp>
      <p:sp>
        <p:nvSpPr>
          <p:cNvPr id="1387" name="Google Shape;1387;p57"/>
          <p:cNvSpPr/>
          <p:nvPr/>
        </p:nvSpPr>
        <p:spPr>
          <a:xfrm>
            <a:off x="1103042" y="2728517"/>
            <a:ext cx="222900" cy="2229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7"/>
          <p:cNvSpPr txBox="1"/>
          <p:nvPr/>
        </p:nvSpPr>
        <p:spPr>
          <a:xfrm>
            <a:off x="1325941" y="3261280"/>
            <a:ext cx="8934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Earth</a:t>
            </a:r>
            <a:endParaRPr sz="1900">
              <a:solidFill>
                <a:srgbClr val="3A60E5"/>
              </a:solidFill>
              <a:latin typeface="Carter One"/>
              <a:ea typeface="Carter One"/>
              <a:cs typeface="Carter One"/>
              <a:sym typeface="Carter One"/>
            </a:endParaRPr>
          </a:p>
        </p:txBody>
      </p:sp>
      <p:sp>
        <p:nvSpPr>
          <p:cNvPr id="1389" name="Google Shape;1389;p57"/>
          <p:cNvSpPr/>
          <p:nvPr/>
        </p:nvSpPr>
        <p:spPr>
          <a:xfrm>
            <a:off x="1103042" y="3369330"/>
            <a:ext cx="222900" cy="2229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5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Industry Certificate</a:t>
            </a:r>
            <a:endParaRPr/>
          </a:p>
        </p:txBody>
      </p:sp>
      <p:sp>
        <p:nvSpPr>
          <p:cNvPr id="1395" name="Google Shape;1395;p58"/>
          <p:cNvSpPr txBox="1"/>
          <p:nvPr/>
        </p:nvSpPr>
        <p:spPr>
          <a:xfrm>
            <a:off x="4757455" y="2034475"/>
            <a:ext cx="3144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ssistant"/>
                <a:ea typeface="Assistant"/>
                <a:cs typeface="Assistant"/>
                <a:sym typeface="Assistant"/>
              </a:rPr>
              <a:t>Industry certifications are credentials recognized by business and industry that demonstrate mastery of necessary knowledge and/or skills</a:t>
            </a:r>
            <a:endParaRPr sz="1600">
              <a:latin typeface="Assistant"/>
              <a:ea typeface="Assistant"/>
              <a:cs typeface="Assistant"/>
              <a:sym typeface="Assistant"/>
            </a:endParaRPr>
          </a:p>
        </p:txBody>
      </p:sp>
      <p:grpSp>
        <p:nvGrpSpPr>
          <p:cNvPr id="1396" name="Google Shape;1396;p58"/>
          <p:cNvGrpSpPr/>
          <p:nvPr/>
        </p:nvGrpSpPr>
        <p:grpSpPr>
          <a:xfrm>
            <a:off x="1241645" y="1742035"/>
            <a:ext cx="3336782" cy="2000897"/>
            <a:chOff x="1319675" y="1345025"/>
            <a:chExt cx="4998175" cy="2997150"/>
          </a:xfrm>
        </p:grpSpPr>
        <p:sp>
          <p:nvSpPr>
            <p:cNvPr id="1397" name="Google Shape;1397;p58"/>
            <p:cNvSpPr/>
            <p:nvPr/>
          </p:nvSpPr>
          <p:spPr>
            <a:xfrm>
              <a:off x="1319675" y="3037000"/>
              <a:ext cx="2937400" cy="1254425"/>
            </a:xfrm>
            <a:custGeom>
              <a:avLst/>
              <a:gdLst/>
              <a:ahLst/>
              <a:cxnLst/>
              <a:rect l="l" t="t" r="r" b="b"/>
              <a:pathLst>
                <a:path w="117496" h="50177" extrusionOk="0">
                  <a:moveTo>
                    <a:pt x="58297" y="0"/>
                  </a:moveTo>
                  <a:cubicBezTo>
                    <a:pt x="47370" y="0"/>
                    <a:pt x="38197" y="7319"/>
                    <a:pt x="35740" y="17194"/>
                  </a:cubicBezTo>
                  <a:cubicBezTo>
                    <a:pt x="35014" y="17068"/>
                    <a:pt x="34287" y="16993"/>
                    <a:pt x="33535" y="16993"/>
                  </a:cubicBezTo>
                  <a:cubicBezTo>
                    <a:pt x="26392" y="16993"/>
                    <a:pt x="20603" y="22607"/>
                    <a:pt x="20603" y="29550"/>
                  </a:cubicBezTo>
                  <a:cubicBezTo>
                    <a:pt x="20603" y="29625"/>
                    <a:pt x="20603" y="29700"/>
                    <a:pt x="20603" y="29750"/>
                  </a:cubicBezTo>
                  <a:lnTo>
                    <a:pt x="10502" y="29750"/>
                  </a:lnTo>
                  <a:cubicBezTo>
                    <a:pt x="4713" y="29750"/>
                    <a:pt x="1" y="34362"/>
                    <a:pt x="1" y="39976"/>
                  </a:cubicBezTo>
                  <a:cubicBezTo>
                    <a:pt x="1" y="45590"/>
                    <a:pt x="4713" y="50176"/>
                    <a:pt x="10502" y="50176"/>
                  </a:cubicBezTo>
                  <a:lnTo>
                    <a:pt x="106969" y="50176"/>
                  </a:lnTo>
                  <a:cubicBezTo>
                    <a:pt x="112758" y="50176"/>
                    <a:pt x="117495" y="45590"/>
                    <a:pt x="117495" y="39976"/>
                  </a:cubicBezTo>
                  <a:cubicBezTo>
                    <a:pt x="117495" y="34362"/>
                    <a:pt x="112758" y="29750"/>
                    <a:pt x="106969" y="29750"/>
                  </a:cubicBezTo>
                  <a:lnTo>
                    <a:pt x="105540" y="29750"/>
                  </a:lnTo>
                  <a:cubicBezTo>
                    <a:pt x="103836" y="23860"/>
                    <a:pt x="98247" y="19549"/>
                    <a:pt x="91631" y="19549"/>
                  </a:cubicBezTo>
                  <a:cubicBezTo>
                    <a:pt x="87696" y="19549"/>
                    <a:pt x="84112" y="21078"/>
                    <a:pt x="81505" y="23560"/>
                  </a:cubicBezTo>
                  <a:cubicBezTo>
                    <a:pt x="81530" y="23209"/>
                    <a:pt x="81530" y="22883"/>
                    <a:pt x="81530" y="22532"/>
                  </a:cubicBezTo>
                  <a:cubicBezTo>
                    <a:pt x="81530" y="10076"/>
                    <a:pt x="71129" y="0"/>
                    <a:pt x="58297" y="0"/>
                  </a:cubicBez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312175" y="3203675"/>
              <a:ext cx="3005675" cy="1087750"/>
            </a:xfrm>
            <a:custGeom>
              <a:avLst/>
              <a:gdLst/>
              <a:ahLst/>
              <a:cxnLst/>
              <a:rect l="l" t="t" r="r" b="b"/>
              <a:pathLst>
                <a:path w="120227" h="43510" extrusionOk="0">
                  <a:moveTo>
                    <a:pt x="59675" y="0"/>
                  </a:moveTo>
                  <a:cubicBezTo>
                    <a:pt x="48472" y="0"/>
                    <a:pt x="39099" y="6366"/>
                    <a:pt x="36567" y="14913"/>
                  </a:cubicBezTo>
                  <a:cubicBezTo>
                    <a:pt x="35840" y="14812"/>
                    <a:pt x="35089" y="14762"/>
                    <a:pt x="34312" y="14762"/>
                  </a:cubicBezTo>
                  <a:cubicBezTo>
                    <a:pt x="27018" y="14762"/>
                    <a:pt x="21078" y="19624"/>
                    <a:pt x="21078" y="25639"/>
                  </a:cubicBezTo>
                  <a:cubicBezTo>
                    <a:pt x="21078" y="25690"/>
                    <a:pt x="21103" y="25740"/>
                    <a:pt x="21103" y="25815"/>
                  </a:cubicBezTo>
                  <a:lnTo>
                    <a:pt x="10778" y="25815"/>
                  </a:lnTo>
                  <a:cubicBezTo>
                    <a:pt x="4838" y="25815"/>
                    <a:pt x="1" y="29800"/>
                    <a:pt x="1" y="34662"/>
                  </a:cubicBezTo>
                  <a:cubicBezTo>
                    <a:pt x="1" y="39524"/>
                    <a:pt x="4838" y="43509"/>
                    <a:pt x="10778" y="43509"/>
                  </a:cubicBezTo>
                  <a:lnTo>
                    <a:pt x="109475" y="43509"/>
                  </a:lnTo>
                  <a:cubicBezTo>
                    <a:pt x="115390" y="43509"/>
                    <a:pt x="120227" y="39524"/>
                    <a:pt x="120227" y="34662"/>
                  </a:cubicBezTo>
                  <a:cubicBezTo>
                    <a:pt x="120227" y="29800"/>
                    <a:pt x="115390" y="25815"/>
                    <a:pt x="109475" y="25815"/>
                  </a:cubicBezTo>
                  <a:lnTo>
                    <a:pt x="107996" y="25815"/>
                  </a:lnTo>
                  <a:cubicBezTo>
                    <a:pt x="106242" y="20702"/>
                    <a:pt x="100553" y="16968"/>
                    <a:pt x="93761" y="16968"/>
                  </a:cubicBezTo>
                  <a:cubicBezTo>
                    <a:pt x="89750" y="16968"/>
                    <a:pt x="86091" y="18296"/>
                    <a:pt x="83410" y="20426"/>
                  </a:cubicBezTo>
                  <a:cubicBezTo>
                    <a:pt x="83435" y="20151"/>
                    <a:pt x="83435" y="19850"/>
                    <a:pt x="83435" y="19549"/>
                  </a:cubicBezTo>
                  <a:cubicBezTo>
                    <a:pt x="83435" y="8747"/>
                    <a:pt x="72808" y="0"/>
                    <a:pt x="59675" y="0"/>
                  </a:cubicBez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4231975" y="2658675"/>
              <a:ext cx="1559575" cy="880000"/>
            </a:xfrm>
            <a:custGeom>
              <a:avLst/>
              <a:gdLst/>
              <a:ahLst/>
              <a:cxnLst/>
              <a:rect l="l" t="t" r="r" b="b"/>
              <a:pathLst>
                <a:path w="62383" h="35200" extrusionOk="0">
                  <a:moveTo>
                    <a:pt x="56428" y="0"/>
                  </a:moveTo>
                  <a:cubicBezTo>
                    <a:pt x="55970" y="0"/>
                    <a:pt x="55505" y="96"/>
                    <a:pt x="55064" y="296"/>
                  </a:cubicBezTo>
                  <a:lnTo>
                    <a:pt x="2407" y="23981"/>
                  </a:lnTo>
                  <a:cubicBezTo>
                    <a:pt x="728" y="24733"/>
                    <a:pt x="1" y="26713"/>
                    <a:pt x="728" y="28367"/>
                  </a:cubicBezTo>
                  <a:lnTo>
                    <a:pt x="2933" y="33229"/>
                  </a:lnTo>
                  <a:cubicBezTo>
                    <a:pt x="3487" y="34466"/>
                    <a:pt x="4694" y="35200"/>
                    <a:pt x="5962" y="35200"/>
                  </a:cubicBezTo>
                  <a:cubicBezTo>
                    <a:pt x="6416" y="35200"/>
                    <a:pt x="6877" y="35106"/>
                    <a:pt x="7319" y="34908"/>
                  </a:cubicBezTo>
                  <a:lnTo>
                    <a:pt x="59976" y="11199"/>
                  </a:lnTo>
                  <a:cubicBezTo>
                    <a:pt x="61630" y="10447"/>
                    <a:pt x="62382" y="8467"/>
                    <a:pt x="61630" y="6813"/>
                  </a:cubicBezTo>
                  <a:lnTo>
                    <a:pt x="59450" y="1950"/>
                  </a:lnTo>
                  <a:cubicBezTo>
                    <a:pt x="58899" y="719"/>
                    <a:pt x="57687" y="0"/>
                    <a:pt x="56428" y="0"/>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5596025" y="2650175"/>
              <a:ext cx="201150" cy="282175"/>
            </a:xfrm>
            <a:custGeom>
              <a:avLst/>
              <a:gdLst/>
              <a:ahLst/>
              <a:cxnLst/>
              <a:rect l="l" t="t" r="r" b="b"/>
              <a:pathLst>
                <a:path w="8046" h="11287" extrusionOk="0">
                  <a:moveTo>
                    <a:pt x="2452" y="1"/>
                  </a:moveTo>
                  <a:cubicBezTo>
                    <a:pt x="2160" y="1"/>
                    <a:pt x="1863" y="60"/>
                    <a:pt x="1579" y="185"/>
                  </a:cubicBezTo>
                  <a:cubicBezTo>
                    <a:pt x="502" y="686"/>
                    <a:pt x="0" y="1965"/>
                    <a:pt x="502" y="3042"/>
                  </a:cubicBezTo>
                  <a:lnTo>
                    <a:pt x="3635" y="10010"/>
                  </a:lnTo>
                  <a:cubicBezTo>
                    <a:pt x="3982" y="10815"/>
                    <a:pt x="4772" y="11287"/>
                    <a:pt x="5592" y="11287"/>
                  </a:cubicBezTo>
                  <a:cubicBezTo>
                    <a:pt x="5895" y="11287"/>
                    <a:pt x="6201" y="11223"/>
                    <a:pt x="6492" y="11088"/>
                  </a:cubicBezTo>
                  <a:cubicBezTo>
                    <a:pt x="7569" y="10611"/>
                    <a:pt x="8046" y="9333"/>
                    <a:pt x="7569" y="8255"/>
                  </a:cubicBezTo>
                  <a:lnTo>
                    <a:pt x="4412" y="1263"/>
                  </a:lnTo>
                  <a:cubicBezTo>
                    <a:pt x="4060" y="468"/>
                    <a:pt x="3273" y="1"/>
                    <a:pt x="2452"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755125" y="2876075"/>
              <a:ext cx="448700" cy="460850"/>
            </a:xfrm>
            <a:custGeom>
              <a:avLst/>
              <a:gdLst/>
              <a:ahLst/>
              <a:cxnLst/>
              <a:rect l="l" t="t" r="r" b="b"/>
              <a:pathLst>
                <a:path w="17948" h="18434" extrusionOk="0">
                  <a:moveTo>
                    <a:pt x="10849" y="0"/>
                  </a:moveTo>
                  <a:cubicBezTo>
                    <a:pt x="10625" y="0"/>
                    <a:pt x="10397" y="47"/>
                    <a:pt x="10178" y="147"/>
                  </a:cubicBezTo>
                  <a:lnTo>
                    <a:pt x="6368" y="1851"/>
                  </a:lnTo>
                  <a:cubicBezTo>
                    <a:pt x="5566" y="2227"/>
                    <a:pt x="5190" y="3179"/>
                    <a:pt x="5566" y="3981"/>
                  </a:cubicBezTo>
                  <a:lnTo>
                    <a:pt x="6744" y="6613"/>
                  </a:lnTo>
                  <a:cubicBezTo>
                    <a:pt x="4839" y="6613"/>
                    <a:pt x="2960" y="6663"/>
                    <a:pt x="1080" y="6788"/>
                  </a:cubicBezTo>
                  <a:cubicBezTo>
                    <a:pt x="854" y="6788"/>
                    <a:pt x="604" y="6813"/>
                    <a:pt x="403" y="6914"/>
                  </a:cubicBezTo>
                  <a:cubicBezTo>
                    <a:pt x="203" y="7039"/>
                    <a:pt x="52" y="7265"/>
                    <a:pt x="102" y="7490"/>
                  </a:cubicBezTo>
                  <a:cubicBezTo>
                    <a:pt x="178" y="7741"/>
                    <a:pt x="428" y="7866"/>
                    <a:pt x="654" y="7966"/>
                  </a:cubicBezTo>
                  <a:cubicBezTo>
                    <a:pt x="1055" y="8142"/>
                    <a:pt x="1481" y="8317"/>
                    <a:pt x="1882" y="8493"/>
                  </a:cubicBezTo>
                  <a:cubicBezTo>
                    <a:pt x="2108" y="8593"/>
                    <a:pt x="2333" y="8693"/>
                    <a:pt x="2308" y="9044"/>
                  </a:cubicBezTo>
                  <a:cubicBezTo>
                    <a:pt x="2308" y="9270"/>
                    <a:pt x="2183" y="9495"/>
                    <a:pt x="2007" y="9671"/>
                  </a:cubicBezTo>
                  <a:cubicBezTo>
                    <a:pt x="1331" y="10272"/>
                    <a:pt x="729" y="10974"/>
                    <a:pt x="253" y="11726"/>
                  </a:cubicBezTo>
                  <a:cubicBezTo>
                    <a:pt x="0" y="12116"/>
                    <a:pt x="294" y="12590"/>
                    <a:pt x="712" y="12590"/>
                  </a:cubicBezTo>
                  <a:cubicBezTo>
                    <a:pt x="750" y="12590"/>
                    <a:pt x="789" y="12586"/>
                    <a:pt x="829" y="12578"/>
                  </a:cubicBezTo>
                  <a:cubicBezTo>
                    <a:pt x="2509" y="12227"/>
                    <a:pt x="5140" y="11826"/>
                    <a:pt x="6118" y="11726"/>
                  </a:cubicBezTo>
                  <a:lnTo>
                    <a:pt x="6118" y="11726"/>
                  </a:lnTo>
                  <a:cubicBezTo>
                    <a:pt x="5366" y="12703"/>
                    <a:pt x="4163" y="14182"/>
                    <a:pt x="3285" y="15184"/>
                  </a:cubicBezTo>
                  <a:cubicBezTo>
                    <a:pt x="2967" y="15552"/>
                    <a:pt x="3224" y="16113"/>
                    <a:pt x="3705" y="16113"/>
                  </a:cubicBezTo>
                  <a:cubicBezTo>
                    <a:pt x="3716" y="16113"/>
                    <a:pt x="3726" y="16112"/>
                    <a:pt x="3737" y="16112"/>
                  </a:cubicBezTo>
                  <a:cubicBezTo>
                    <a:pt x="4639" y="16062"/>
                    <a:pt x="5541" y="15886"/>
                    <a:pt x="6393" y="15610"/>
                  </a:cubicBezTo>
                  <a:cubicBezTo>
                    <a:pt x="6510" y="15576"/>
                    <a:pt x="6626" y="15557"/>
                    <a:pt x="6737" y="15557"/>
                  </a:cubicBezTo>
                  <a:cubicBezTo>
                    <a:pt x="6866" y="15557"/>
                    <a:pt x="6988" y="15582"/>
                    <a:pt x="7095" y="15636"/>
                  </a:cubicBezTo>
                  <a:cubicBezTo>
                    <a:pt x="7421" y="15786"/>
                    <a:pt x="7396" y="16037"/>
                    <a:pt x="7371" y="16262"/>
                  </a:cubicBezTo>
                  <a:cubicBezTo>
                    <a:pt x="7321" y="16713"/>
                    <a:pt x="7270" y="17164"/>
                    <a:pt x="7220" y="17616"/>
                  </a:cubicBezTo>
                  <a:cubicBezTo>
                    <a:pt x="7195" y="17866"/>
                    <a:pt x="7195" y="18142"/>
                    <a:pt x="7371" y="18317"/>
                  </a:cubicBezTo>
                  <a:cubicBezTo>
                    <a:pt x="7462" y="18396"/>
                    <a:pt x="7582" y="18433"/>
                    <a:pt x="7699" y="18433"/>
                  </a:cubicBezTo>
                  <a:cubicBezTo>
                    <a:pt x="7807" y="18433"/>
                    <a:pt x="7914" y="18402"/>
                    <a:pt x="7997" y="18342"/>
                  </a:cubicBezTo>
                  <a:cubicBezTo>
                    <a:pt x="8198" y="18217"/>
                    <a:pt x="8323" y="18017"/>
                    <a:pt x="8448" y="17816"/>
                  </a:cubicBezTo>
                  <a:cubicBezTo>
                    <a:pt x="9125" y="16813"/>
                    <a:pt x="9777" y="15786"/>
                    <a:pt x="10378" y="14733"/>
                  </a:cubicBezTo>
                  <a:lnTo>
                    <a:pt x="10804" y="15661"/>
                  </a:lnTo>
                  <a:cubicBezTo>
                    <a:pt x="11082" y="16272"/>
                    <a:pt x="11675" y="16623"/>
                    <a:pt x="12289" y="16623"/>
                  </a:cubicBezTo>
                  <a:cubicBezTo>
                    <a:pt x="12506" y="16623"/>
                    <a:pt x="12725" y="16579"/>
                    <a:pt x="12935" y="16488"/>
                  </a:cubicBezTo>
                  <a:lnTo>
                    <a:pt x="16769" y="14758"/>
                  </a:lnTo>
                  <a:cubicBezTo>
                    <a:pt x="17571" y="14382"/>
                    <a:pt x="17947" y="13430"/>
                    <a:pt x="17571" y="12628"/>
                  </a:cubicBezTo>
                  <a:lnTo>
                    <a:pt x="12308" y="949"/>
                  </a:lnTo>
                  <a:cubicBezTo>
                    <a:pt x="12050" y="359"/>
                    <a:pt x="11468" y="0"/>
                    <a:pt x="10849"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900525" y="2951625"/>
              <a:ext cx="295775" cy="260475"/>
            </a:xfrm>
            <a:custGeom>
              <a:avLst/>
              <a:gdLst/>
              <a:ahLst/>
              <a:cxnLst/>
              <a:rect l="l" t="t" r="r" b="b"/>
              <a:pathLst>
                <a:path w="11831" h="10419" extrusionOk="0">
                  <a:moveTo>
                    <a:pt x="5903" y="1"/>
                  </a:moveTo>
                  <a:cubicBezTo>
                    <a:pt x="5193" y="1"/>
                    <a:pt x="4473" y="147"/>
                    <a:pt x="3785" y="458"/>
                  </a:cubicBezTo>
                  <a:cubicBezTo>
                    <a:pt x="1154" y="1636"/>
                    <a:pt x="1" y="4719"/>
                    <a:pt x="1179" y="7350"/>
                  </a:cubicBezTo>
                  <a:cubicBezTo>
                    <a:pt x="2044" y="9283"/>
                    <a:pt x="3936" y="10418"/>
                    <a:pt x="5913" y="10418"/>
                  </a:cubicBezTo>
                  <a:cubicBezTo>
                    <a:pt x="6628" y="10418"/>
                    <a:pt x="7354" y="10270"/>
                    <a:pt x="8046" y="9957"/>
                  </a:cubicBezTo>
                  <a:cubicBezTo>
                    <a:pt x="10678" y="8779"/>
                    <a:pt x="11830" y="5696"/>
                    <a:pt x="10652" y="3065"/>
                  </a:cubicBezTo>
                  <a:cubicBezTo>
                    <a:pt x="9785" y="1145"/>
                    <a:pt x="7885" y="1"/>
                    <a:pt x="5903"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923725" y="2972400"/>
              <a:ext cx="249400" cy="219200"/>
            </a:xfrm>
            <a:custGeom>
              <a:avLst/>
              <a:gdLst/>
              <a:ahLst/>
              <a:cxnLst/>
              <a:rect l="l" t="t" r="r" b="b"/>
              <a:pathLst>
                <a:path w="9976" h="8768" extrusionOk="0">
                  <a:moveTo>
                    <a:pt x="4968" y="0"/>
                  </a:moveTo>
                  <a:cubicBezTo>
                    <a:pt x="4370" y="0"/>
                    <a:pt x="3763" y="122"/>
                    <a:pt x="3183" y="379"/>
                  </a:cubicBezTo>
                  <a:cubicBezTo>
                    <a:pt x="978" y="1381"/>
                    <a:pt x="0" y="3963"/>
                    <a:pt x="978" y="6168"/>
                  </a:cubicBezTo>
                  <a:cubicBezTo>
                    <a:pt x="1713" y="7805"/>
                    <a:pt x="3313" y="8767"/>
                    <a:pt x="4984" y="8767"/>
                  </a:cubicBezTo>
                  <a:cubicBezTo>
                    <a:pt x="5590" y="8767"/>
                    <a:pt x="6205" y="8641"/>
                    <a:pt x="6792" y="8374"/>
                  </a:cubicBezTo>
                  <a:cubicBezTo>
                    <a:pt x="8998" y="7397"/>
                    <a:pt x="9975" y="4790"/>
                    <a:pt x="8973" y="2584"/>
                  </a:cubicBezTo>
                  <a:cubicBezTo>
                    <a:pt x="8252" y="959"/>
                    <a:pt x="6646" y="0"/>
                    <a:pt x="4968"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264575" y="2314100"/>
              <a:ext cx="936725" cy="1003000"/>
            </a:xfrm>
            <a:custGeom>
              <a:avLst/>
              <a:gdLst/>
              <a:ahLst/>
              <a:cxnLst/>
              <a:rect l="l" t="t" r="r" b="b"/>
              <a:pathLst>
                <a:path w="37469" h="40120" extrusionOk="0">
                  <a:moveTo>
                    <a:pt x="31893" y="1"/>
                  </a:moveTo>
                  <a:cubicBezTo>
                    <a:pt x="30981" y="1"/>
                    <a:pt x="30071" y="380"/>
                    <a:pt x="29424" y="1122"/>
                  </a:cubicBezTo>
                  <a:lnTo>
                    <a:pt x="1203" y="32952"/>
                  </a:lnTo>
                  <a:cubicBezTo>
                    <a:pt x="0" y="34305"/>
                    <a:pt x="125" y="36410"/>
                    <a:pt x="1479" y="37638"/>
                  </a:cubicBezTo>
                  <a:lnTo>
                    <a:pt x="3358" y="39292"/>
                  </a:lnTo>
                  <a:cubicBezTo>
                    <a:pt x="3982" y="39847"/>
                    <a:pt x="4766" y="40119"/>
                    <a:pt x="5549" y="40119"/>
                  </a:cubicBezTo>
                  <a:cubicBezTo>
                    <a:pt x="6466" y="40119"/>
                    <a:pt x="7383" y="39746"/>
                    <a:pt x="8045" y="39017"/>
                  </a:cubicBezTo>
                  <a:lnTo>
                    <a:pt x="36241" y="7187"/>
                  </a:lnTo>
                  <a:cubicBezTo>
                    <a:pt x="37469" y="5809"/>
                    <a:pt x="37344" y="3703"/>
                    <a:pt x="35965" y="2500"/>
                  </a:cubicBezTo>
                  <a:lnTo>
                    <a:pt x="34085" y="846"/>
                  </a:lnTo>
                  <a:cubicBezTo>
                    <a:pt x="33461" y="279"/>
                    <a:pt x="32676" y="1"/>
                    <a:pt x="31893" y="1"/>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5012050" y="2296475"/>
              <a:ext cx="201175" cy="179050"/>
            </a:xfrm>
            <a:custGeom>
              <a:avLst/>
              <a:gdLst/>
              <a:ahLst/>
              <a:cxnLst/>
              <a:rect l="l" t="t" r="r" b="b"/>
              <a:pathLst>
                <a:path w="8047" h="7162" extrusionOk="0">
                  <a:moveTo>
                    <a:pt x="1827" y="1"/>
                  </a:moveTo>
                  <a:cubicBezTo>
                    <a:pt x="1376" y="1"/>
                    <a:pt x="927" y="183"/>
                    <a:pt x="602" y="549"/>
                  </a:cubicBezTo>
                  <a:cubicBezTo>
                    <a:pt x="1" y="1225"/>
                    <a:pt x="51" y="2278"/>
                    <a:pt x="728" y="2879"/>
                  </a:cubicBezTo>
                  <a:lnTo>
                    <a:pt x="5114" y="6764"/>
                  </a:lnTo>
                  <a:cubicBezTo>
                    <a:pt x="5425" y="7029"/>
                    <a:pt x="5816" y="7162"/>
                    <a:pt x="6206" y="7162"/>
                  </a:cubicBezTo>
                  <a:cubicBezTo>
                    <a:pt x="6663" y="7162"/>
                    <a:pt x="7120" y="6979"/>
                    <a:pt x="7445" y="6614"/>
                  </a:cubicBezTo>
                  <a:cubicBezTo>
                    <a:pt x="8046" y="5937"/>
                    <a:pt x="7971" y="4885"/>
                    <a:pt x="7294" y="4283"/>
                  </a:cubicBezTo>
                  <a:lnTo>
                    <a:pt x="2908" y="398"/>
                  </a:lnTo>
                  <a:cubicBezTo>
                    <a:pt x="2597" y="133"/>
                    <a:pt x="2211" y="1"/>
                    <a:pt x="182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4542750" y="2657375"/>
              <a:ext cx="357800" cy="352325"/>
            </a:xfrm>
            <a:custGeom>
              <a:avLst/>
              <a:gdLst/>
              <a:ahLst/>
              <a:cxnLst/>
              <a:rect l="l" t="t" r="r" b="b"/>
              <a:pathLst>
                <a:path w="14312" h="14093" extrusionOk="0">
                  <a:moveTo>
                    <a:pt x="5761" y="1"/>
                  </a:moveTo>
                  <a:cubicBezTo>
                    <a:pt x="5316" y="1"/>
                    <a:pt x="4874" y="183"/>
                    <a:pt x="4562" y="549"/>
                  </a:cubicBezTo>
                  <a:lnTo>
                    <a:pt x="2933" y="2353"/>
                  </a:lnTo>
                  <a:cubicBezTo>
                    <a:pt x="2357" y="3030"/>
                    <a:pt x="2407" y="4058"/>
                    <a:pt x="3084" y="4634"/>
                  </a:cubicBezTo>
                  <a:lnTo>
                    <a:pt x="3384" y="4910"/>
                  </a:lnTo>
                  <a:cubicBezTo>
                    <a:pt x="2482" y="5135"/>
                    <a:pt x="1580" y="5361"/>
                    <a:pt x="678" y="5612"/>
                  </a:cubicBezTo>
                  <a:cubicBezTo>
                    <a:pt x="502" y="5662"/>
                    <a:pt x="327" y="5712"/>
                    <a:pt x="201" y="5837"/>
                  </a:cubicBezTo>
                  <a:cubicBezTo>
                    <a:pt x="76" y="5937"/>
                    <a:pt x="1" y="6138"/>
                    <a:pt x="76" y="6288"/>
                  </a:cubicBezTo>
                  <a:cubicBezTo>
                    <a:pt x="151" y="6464"/>
                    <a:pt x="352" y="6514"/>
                    <a:pt x="552" y="6564"/>
                  </a:cubicBezTo>
                  <a:cubicBezTo>
                    <a:pt x="878" y="6639"/>
                    <a:pt x="1229" y="6689"/>
                    <a:pt x="1555" y="6764"/>
                  </a:cubicBezTo>
                  <a:cubicBezTo>
                    <a:pt x="1730" y="6789"/>
                    <a:pt x="1931" y="6840"/>
                    <a:pt x="1981" y="7090"/>
                  </a:cubicBezTo>
                  <a:cubicBezTo>
                    <a:pt x="2006" y="7291"/>
                    <a:pt x="1931" y="7466"/>
                    <a:pt x="1831" y="7617"/>
                  </a:cubicBezTo>
                  <a:cubicBezTo>
                    <a:pt x="1430" y="8193"/>
                    <a:pt x="1104" y="8794"/>
                    <a:pt x="853" y="9446"/>
                  </a:cubicBezTo>
                  <a:cubicBezTo>
                    <a:pt x="748" y="9740"/>
                    <a:pt x="977" y="10033"/>
                    <a:pt x="1260" y="10033"/>
                  </a:cubicBezTo>
                  <a:cubicBezTo>
                    <a:pt x="1315" y="10033"/>
                    <a:pt x="1372" y="10022"/>
                    <a:pt x="1430" y="9997"/>
                  </a:cubicBezTo>
                  <a:cubicBezTo>
                    <a:pt x="2357" y="9571"/>
                    <a:pt x="3710" y="9045"/>
                    <a:pt x="4612" y="8719"/>
                  </a:cubicBezTo>
                  <a:lnTo>
                    <a:pt x="4612" y="8719"/>
                  </a:lnTo>
                  <a:cubicBezTo>
                    <a:pt x="4312" y="9396"/>
                    <a:pt x="3409" y="11226"/>
                    <a:pt x="2758" y="12353"/>
                  </a:cubicBezTo>
                  <a:cubicBezTo>
                    <a:pt x="2602" y="12665"/>
                    <a:pt x="2822" y="12996"/>
                    <a:pt x="3136" y="12996"/>
                  </a:cubicBezTo>
                  <a:cubicBezTo>
                    <a:pt x="3176" y="12996"/>
                    <a:pt x="3217" y="12991"/>
                    <a:pt x="3259" y="12980"/>
                  </a:cubicBezTo>
                  <a:cubicBezTo>
                    <a:pt x="3911" y="12805"/>
                    <a:pt x="4562" y="12529"/>
                    <a:pt x="5164" y="12178"/>
                  </a:cubicBezTo>
                  <a:cubicBezTo>
                    <a:pt x="5264" y="12111"/>
                    <a:pt x="5387" y="12078"/>
                    <a:pt x="5509" y="12078"/>
                  </a:cubicBezTo>
                  <a:cubicBezTo>
                    <a:pt x="5570" y="12078"/>
                    <a:pt x="5632" y="12086"/>
                    <a:pt x="5690" y="12103"/>
                  </a:cubicBezTo>
                  <a:cubicBezTo>
                    <a:pt x="5941" y="12153"/>
                    <a:pt x="5966" y="12353"/>
                    <a:pt x="5991" y="12529"/>
                  </a:cubicBezTo>
                  <a:cubicBezTo>
                    <a:pt x="6016" y="12880"/>
                    <a:pt x="6066" y="13206"/>
                    <a:pt x="6091" y="13556"/>
                  </a:cubicBezTo>
                  <a:cubicBezTo>
                    <a:pt x="6116" y="13732"/>
                    <a:pt x="6166" y="13957"/>
                    <a:pt x="6317" y="14058"/>
                  </a:cubicBezTo>
                  <a:cubicBezTo>
                    <a:pt x="6365" y="14082"/>
                    <a:pt x="6418" y="14093"/>
                    <a:pt x="6473" y="14093"/>
                  </a:cubicBezTo>
                  <a:cubicBezTo>
                    <a:pt x="6588" y="14093"/>
                    <a:pt x="6708" y="14043"/>
                    <a:pt x="6793" y="13957"/>
                  </a:cubicBezTo>
                  <a:cubicBezTo>
                    <a:pt x="6918" y="13832"/>
                    <a:pt x="6993" y="13682"/>
                    <a:pt x="7044" y="13506"/>
                  </a:cubicBezTo>
                  <a:cubicBezTo>
                    <a:pt x="7570" y="12178"/>
                    <a:pt x="8046" y="10800"/>
                    <a:pt x="8447" y="9421"/>
                  </a:cubicBezTo>
                  <a:lnTo>
                    <a:pt x="9826" y="10624"/>
                  </a:lnTo>
                  <a:cubicBezTo>
                    <a:pt x="10125" y="10901"/>
                    <a:pt x="10505" y="11034"/>
                    <a:pt x="10886" y="11034"/>
                  </a:cubicBezTo>
                  <a:cubicBezTo>
                    <a:pt x="11333" y="11034"/>
                    <a:pt x="11782" y="10851"/>
                    <a:pt x="12106" y="10499"/>
                  </a:cubicBezTo>
                  <a:lnTo>
                    <a:pt x="13710" y="8669"/>
                  </a:lnTo>
                  <a:cubicBezTo>
                    <a:pt x="14312" y="7992"/>
                    <a:pt x="14237" y="6965"/>
                    <a:pt x="13585" y="6388"/>
                  </a:cubicBezTo>
                  <a:lnTo>
                    <a:pt x="6818" y="398"/>
                  </a:lnTo>
                  <a:cubicBezTo>
                    <a:pt x="6518" y="133"/>
                    <a:pt x="6139" y="1"/>
                    <a:pt x="5761" y="1"/>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4642375" y="2693125"/>
              <a:ext cx="221850" cy="199050"/>
            </a:xfrm>
            <a:custGeom>
              <a:avLst/>
              <a:gdLst/>
              <a:ahLst/>
              <a:cxnLst/>
              <a:rect l="l" t="t" r="r" b="b"/>
              <a:pathLst>
                <a:path w="8874" h="7962" extrusionOk="0">
                  <a:moveTo>
                    <a:pt x="4432" y="1"/>
                  </a:moveTo>
                  <a:cubicBezTo>
                    <a:pt x="3333" y="1"/>
                    <a:pt x="2240" y="456"/>
                    <a:pt x="1455" y="1349"/>
                  </a:cubicBezTo>
                  <a:cubicBezTo>
                    <a:pt x="1" y="2978"/>
                    <a:pt x="151" y="5510"/>
                    <a:pt x="1805" y="6963"/>
                  </a:cubicBezTo>
                  <a:cubicBezTo>
                    <a:pt x="2554" y="7632"/>
                    <a:pt x="3489" y="7961"/>
                    <a:pt x="4421" y="7961"/>
                  </a:cubicBezTo>
                  <a:cubicBezTo>
                    <a:pt x="5516" y="7961"/>
                    <a:pt x="6609" y="7506"/>
                    <a:pt x="7394" y="6613"/>
                  </a:cubicBezTo>
                  <a:cubicBezTo>
                    <a:pt x="8873" y="4984"/>
                    <a:pt x="8723" y="2452"/>
                    <a:pt x="7069" y="999"/>
                  </a:cubicBezTo>
                  <a:cubicBezTo>
                    <a:pt x="6308" y="330"/>
                    <a:pt x="5368" y="1"/>
                    <a:pt x="4432"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4659925" y="2708850"/>
              <a:ext cx="186750" cy="167600"/>
            </a:xfrm>
            <a:custGeom>
              <a:avLst/>
              <a:gdLst/>
              <a:ahLst/>
              <a:cxnLst/>
              <a:rect l="l" t="t" r="r" b="b"/>
              <a:pathLst>
                <a:path w="7470" h="6704" extrusionOk="0">
                  <a:moveTo>
                    <a:pt x="3725" y="0"/>
                  </a:moveTo>
                  <a:cubicBezTo>
                    <a:pt x="2805" y="0"/>
                    <a:pt x="1890" y="379"/>
                    <a:pt x="1229" y="1121"/>
                  </a:cubicBezTo>
                  <a:cubicBezTo>
                    <a:pt x="1" y="2525"/>
                    <a:pt x="126" y="4630"/>
                    <a:pt x="1504" y="5858"/>
                  </a:cubicBezTo>
                  <a:cubicBezTo>
                    <a:pt x="2141" y="6425"/>
                    <a:pt x="2937" y="6704"/>
                    <a:pt x="3731" y="6704"/>
                  </a:cubicBezTo>
                  <a:cubicBezTo>
                    <a:pt x="4657" y="6704"/>
                    <a:pt x="5580" y="6325"/>
                    <a:pt x="6241" y="5583"/>
                  </a:cubicBezTo>
                  <a:cubicBezTo>
                    <a:pt x="7469" y="4179"/>
                    <a:pt x="7344" y="2074"/>
                    <a:pt x="5941" y="846"/>
                  </a:cubicBezTo>
                  <a:cubicBezTo>
                    <a:pt x="5304" y="279"/>
                    <a:pt x="4513" y="0"/>
                    <a:pt x="3725"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1954400" y="2502025"/>
              <a:ext cx="1560175" cy="880025"/>
            </a:xfrm>
            <a:custGeom>
              <a:avLst/>
              <a:gdLst/>
              <a:ahLst/>
              <a:cxnLst/>
              <a:rect l="l" t="t" r="r" b="b"/>
              <a:pathLst>
                <a:path w="62407" h="35201" extrusionOk="0">
                  <a:moveTo>
                    <a:pt x="5954" y="1"/>
                  </a:moveTo>
                  <a:cubicBezTo>
                    <a:pt x="4695" y="1"/>
                    <a:pt x="3484" y="720"/>
                    <a:pt x="2933" y="1951"/>
                  </a:cubicBezTo>
                  <a:lnTo>
                    <a:pt x="752" y="6813"/>
                  </a:lnTo>
                  <a:cubicBezTo>
                    <a:pt x="1" y="8467"/>
                    <a:pt x="752" y="10447"/>
                    <a:pt x="2407" y="11199"/>
                  </a:cubicBezTo>
                  <a:lnTo>
                    <a:pt x="55064" y="34908"/>
                  </a:lnTo>
                  <a:cubicBezTo>
                    <a:pt x="55506" y="35106"/>
                    <a:pt x="55967" y="35200"/>
                    <a:pt x="56420" y="35200"/>
                  </a:cubicBezTo>
                  <a:cubicBezTo>
                    <a:pt x="57689" y="35200"/>
                    <a:pt x="58896" y="34466"/>
                    <a:pt x="59449" y="33229"/>
                  </a:cubicBezTo>
                  <a:lnTo>
                    <a:pt x="61655" y="28367"/>
                  </a:lnTo>
                  <a:cubicBezTo>
                    <a:pt x="62407" y="26713"/>
                    <a:pt x="61655" y="24733"/>
                    <a:pt x="59976" y="23981"/>
                  </a:cubicBezTo>
                  <a:lnTo>
                    <a:pt x="7319" y="297"/>
                  </a:lnTo>
                  <a:cubicBezTo>
                    <a:pt x="6877" y="96"/>
                    <a:pt x="6413" y="1"/>
                    <a:pt x="5954" y="1"/>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1948750" y="2493550"/>
              <a:ext cx="201175" cy="282150"/>
            </a:xfrm>
            <a:custGeom>
              <a:avLst/>
              <a:gdLst/>
              <a:ahLst/>
              <a:cxnLst/>
              <a:rect l="l" t="t" r="r" b="b"/>
              <a:pathLst>
                <a:path w="8047" h="11286" extrusionOk="0">
                  <a:moveTo>
                    <a:pt x="5594" y="0"/>
                  </a:moveTo>
                  <a:cubicBezTo>
                    <a:pt x="4773" y="0"/>
                    <a:pt x="3986" y="468"/>
                    <a:pt x="3635" y="1262"/>
                  </a:cubicBezTo>
                  <a:lnTo>
                    <a:pt x="477" y="8255"/>
                  </a:lnTo>
                  <a:cubicBezTo>
                    <a:pt x="1" y="9332"/>
                    <a:pt x="477" y="10611"/>
                    <a:pt x="1555" y="11087"/>
                  </a:cubicBezTo>
                  <a:cubicBezTo>
                    <a:pt x="1845" y="11222"/>
                    <a:pt x="2152" y="11286"/>
                    <a:pt x="2455" y="11286"/>
                  </a:cubicBezTo>
                  <a:cubicBezTo>
                    <a:pt x="3275" y="11286"/>
                    <a:pt x="4064" y="10815"/>
                    <a:pt x="4412" y="10009"/>
                  </a:cubicBezTo>
                  <a:lnTo>
                    <a:pt x="7545" y="3042"/>
                  </a:lnTo>
                  <a:cubicBezTo>
                    <a:pt x="8046" y="1964"/>
                    <a:pt x="7545" y="686"/>
                    <a:pt x="6467" y="184"/>
                  </a:cubicBezTo>
                  <a:cubicBezTo>
                    <a:pt x="6184" y="59"/>
                    <a:pt x="5887" y="0"/>
                    <a:pt x="5594"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2542125" y="2719425"/>
              <a:ext cx="448700" cy="460850"/>
            </a:xfrm>
            <a:custGeom>
              <a:avLst/>
              <a:gdLst/>
              <a:ahLst/>
              <a:cxnLst/>
              <a:rect l="l" t="t" r="r" b="b"/>
              <a:pathLst>
                <a:path w="17948" h="18434" extrusionOk="0">
                  <a:moveTo>
                    <a:pt x="7099" y="1"/>
                  </a:moveTo>
                  <a:cubicBezTo>
                    <a:pt x="6480" y="1"/>
                    <a:pt x="5897" y="360"/>
                    <a:pt x="5640" y="949"/>
                  </a:cubicBezTo>
                  <a:lnTo>
                    <a:pt x="376" y="12628"/>
                  </a:lnTo>
                  <a:cubicBezTo>
                    <a:pt x="0" y="13430"/>
                    <a:pt x="376" y="14383"/>
                    <a:pt x="1178" y="14759"/>
                  </a:cubicBezTo>
                  <a:lnTo>
                    <a:pt x="5013" y="16488"/>
                  </a:lnTo>
                  <a:cubicBezTo>
                    <a:pt x="5222" y="16580"/>
                    <a:pt x="5442" y="16623"/>
                    <a:pt x="5659" y="16623"/>
                  </a:cubicBezTo>
                  <a:cubicBezTo>
                    <a:pt x="6273" y="16623"/>
                    <a:pt x="6865" y="16272"/>
                    <a:pt x="7143" y="15661"/>
                  </a:cubicBezTo>
                  <a:lnTo>
                    <a:pt x="7569" y="14734"/>
                  </a:lnTo>
                  <a:cubicBezTo>
                    <a:pt x="8171" y="15786"/>
                    <a:pt x="8823" y="16814"/>
                    <a:pt x="9499" y="17816"/>
                  </a:cubicBezTo>
                  <a:cubicBezTo>
                    <a:pt x="9625" y="18017"/>
                    <a:pt x="9750" y="18217"/>
                    <a:pt x="9950" y="18343"/>
                  </a:cubicBezTo>
                  <a:cubicBezTo>
                    <a:pt x="10046" y="18402"/>
                    <a:pt x="10159" y="18434"/>
                    <a:pt x="10267" y="18434"/>
                  </a:cubicBezTo>
                  <a:cubicBezTo>
                    <a:pt x="10385" y="18434"/>
                    <a:pt x="10498" y="18396"/>
                    <a:pt x="10577" y="18318"/>
                  </a:cubicBezTo>
                  <a:cubicBezTo>
                    <a:pt x="10752" y="18142"/>
                    <a:pt x="10752" y="17866"/>
                    <a:pt x="10727" y="17616"/>
                  </a:cubicBezTo>
                  <a:cubicBezTo>
                    <a:pt x="10677" y="17165"/>
                    <a:pt x="10627" y="16714"/>
                    <a:pt x="10577" y="16262"/>
                  </a:cubicBezTo>
                  <a:cubicBezTo>
                    <a:pt x="10552" y="16037"/>
                    <a:pt x="10527" y="15786"/>
                    <a:pt x="10853" y="15636"/>
                  </a:cubicBezTo>
                  <a:cubicBezTo>
                    <a:pt x="10960" y="15582"/>
                    <a:pt x="11082" y="15557"/>
                    <a:pt x="11210" y="15557"/>
                  </a:cubicBezTo>
                  <a:cubicBezTo>
                    <a:pt x="11322" y="15557"/>
                    <a:pt x="11438" y="15576"/>
                    <a:pt x="11554" y="15611"/>
                  </a:cubicBezTo>
                  <a:cubicBezTo>
                    <a:pt x="12407" y="15886"/>
                    <a:pt x="13309" y="16062"/>
                    <a:pt x="14211" y="16112"/>
                  </a:cubicBezTo>
                  <a:cubicBezTo>
                    <a:pt x="14222" y="16113"/>
                    <a:pt x="14232" y="16113"/>
                    <a:pt x="14243" y="16113"/>
                  </a:cubicBezTo>
                  <a:cubicBezTo>
                    <a:pt x="14724" y="16113"/>
                    <a:pt x="14981" y="15553"/>
                    <a:pt x="14662" y="15185"/>
                  </a:cubicBezTo>
                  <a:cubicBezTo>
                    <a:pt x="13785" y="14182"/>
                    <a:pt x="12582" y="12703"/>
                    <a:pt x="11830" y="11726"/>
                  </a:cubicBezTo>
                  <a:lnTo>
                    <a:pt x="11830" y="11726"/>
                  </a:lnTo>
                  <a:cubicBezTo>
                    <a:pt x="12808" y="11826"/>
                    <a:pt x="15439" y="12227"/>
                    <a:pt x="17118" y="12578"/>
                  </a:cubicBezTo>
                  <a:cubicBezTo>
                    <a:pt x="17158" y="12587"/>
                    <a:pt x="17198" y="12591"/>
                    <a:pt x="17236" y="12591"/>
                  </a:cubicBezTo>
                  <a:cubicBezTo>
                    <a:pt x="17653" y="12591"/>
                    <a:pt x="17947" y="12116"/>
                    <a:pt x="17695" y="11726"/>
                  </a:cubicBezTo>
                  <a:cubicBezTo>
                    <a:pt x="17219" y="10974"/>
                    <a:pt x="16617" y="10272"/>
                    <a:pt x="15940" y="9671"/>
                  </a:cubicBezTo>
                  <a:cubicBezTo>
                    <a:pt x="15765" y="9495"/>
                    <a:pt x="15640" y="9270"/>
                    <a:pt x="15640" y="9044"/>
                  </a:cubicBezTo>
                  <a:cubicBezTo>
                    <a:pt x="15615" y="8693"/>
                    <a:pt x="15840" y="8593"/>
                    <a:pt x="16066" y="8493"/>
                  </a:cubicBezTo>
                  <a:cubicBezTo>
                    <a:pt x="16467" y="8318"/>
                    <a:pt x="16893" y="8142"/>
                    <a:pt x="17294" y="7967"/>
                  </a:cubicBezTo>
                  <a:cubicBezTo>
                    <a:pt x="17519" y="7866"/>
                    <a:pt x="17795" y="7741"/>
                    <a:pt x="17845" y="7490"/>
                  </a:cubicBezTo>
                  <a:cubicBezTo>
                    <a:pt x="17895" y="7265"/>
                    <a:pt x="17745" y="7039"/>
                    <a:pt x="17544" y="6914"/>
                  </a:cubicBezTo>
                  <a:cubicBezTo>
                    <a:pt x="17344" y="6814"/>
                    <a:pt x="17093" y="6789"/>
                    <a:pt x="16868" y="6789"/>
                  </a:cubicBezTo>
                  <a:cubicBezTo>
                    <a:pt x="14988" y="6663"/>
                    <a:pt x="13108" y="6613"/>
                    <a:pt x="11204" y="6613"/>
                  </a:cubicBezTo>
                  <a:lnTo>
                    <a:pt x="12407" y="3982"/>
                  </a:lnTo>
                  <a:cubicBezTo>
                    <a:pt x="12757" y="3180"/>
                    <a:pt x="12407" y="2227"/>
                    <a:pt x="11579" y="1851"/>
                  </a:cubicBezTo>
                  <a:lnTo>
                    <a:pt x="7770" y="147"/>
                  </a:lnTo>
                  <a:cubicBezTo>
                    <a:pt x="7551" y="47"/>
                    <a:pt x="7322" y="1"/>
                    <a:pt x="7099" y="1"/>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2549650" y="2794975"/>
              <a:ext cx="296375" cy="260475"/>
            </a:xfrm>
            <a:custGeom>
              <a:avLst/>
              <a:gdLst/>
              <a:ahLst/>
              <a:cxnLst/>
              <a:rect l="l" t="t" r="r" b="b"/>
              <a:pathLst>
                <a:path w="11855" h="10419" extrusionOk="0">
                  <a:moveTo>
                    <a:pt x="5928" y="1"/>
                  </a:moveTo>
                  <a:cubicBezTo>
                    <a:pt x="3946" y="1"/>
                    <a:pt x="2045" y="1146"/>
                    <a:pt x="1178" y="3065"/>
                  </a:cubicBezTo>
                  <a:cubicBezTo>
                    <a:pt x="0" y="5697"/>
                    <a:pt x="1153" y="8779"/>
                    <a:pt x="3785" y="9957"/>
                  </a:cubicBezTo>
                  <a:cubicBezTo>
                    <a:pt x="4477" y="10270"/>
                    <a:pt x="5203" y="10418"/>
                    <a:pt x="5918" y="10418"/>
                  </a:cubicBezTo>
                  <a:cubicBezTo>
                    <a:pt x="7896" y="10418"/>
                    <a:pt x="9793" y="9283"/>
                    <a:pt x="10677" y="7351"/>
                  </a:cubicBezTo>
                  <a:cubicBezTo>
                    <a:pt x="11855" y="4719"/>
                    <a:pt x="10677" y="1636"/>
                    <a:pt x="8045" y="458"/>
                  </a:cubicBezTo>
                  <a:cubicBezTo>
                    <a:pt x="7358" y="148"/>
                    <a:pt x="6638" y="1"/>
                    <a:pt x="5928"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2572825" y="2815750"/>
              <a:ext cx="249400" cy="219200"/>
            </a:xfrm>
            <a:custGeom>
              <a:avLst/>
              <a:gdLst/>
              <a:ahLst/>
              <a:cxnLst/>
              <a:rect l="l" t="t" r="r" b="b"/>
              <a:pathLst>
                <a:path w="9976" h="8768" extrusionOk="0">
                  <a:moveTo>
                    <a:pt x="5007" y="0"/>
                  </a:moveTo>
                  <a:cubicBezTo>
                    <a:pt x="3329" y="0"/>
                    <a:pt x="1724" y="959"/>
                    <a:pt x="1003" y="2585"/>
                  </a:cubicBezTo>
                  <a:cubicBezTo>
                    <a:pt x="1" y="4790"/>
                    <a:pt x="978" y="7397"/>
                    <a:pt x="3183" y="8374"/>
                  </a:cubicBezTo>
                  <a:cubicBezTo>
                    <a:pt x="3771" y="8641"/>
                    <a:pt x="4386" y="8768"/>
                    <a:pt x="4992" y="8768"/>
                  </a:cubicBezTo>
                  <a:cubicBezTo>
                    <a:pt x="6663" y="8768"/>
                    <a:pt x="8262" y="7806"/>
                    <a:pt x="8998" y="6169"/>
                  </a:cubicBezTo>
                  <a:cubicBezTo>
                    <a:pt x="9976" y="3963"/>
                    <a:pt x="8998" y="1382"/>
                    <a:pt x="6793" y="379"/>
                  </a:cubicBezTo>
                  <a:cubicBezTo>
                    <a:pt x="6213" y="122"/>
                    <a:pt x="5605" y="0"/>
                    <a:pt x="5007"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2544625" y="2157475"/>
              <a:ext cx="937375" cy="1002975"/>
            </a:xfrm>
            <a:custGeom>
              <a:avLst/>
              <a:gdLst/>
              <a:ahLst/>
              <a:cxnLst/>
              <a:rect l="l" t="t" r="r" b="b"/>
              <a:pathLst>
                <a:path w="37495" h="40119" extrusionOk="0">
                  <a:moveTo>
                    <a:pt x="5579" y="0"/>
                  </a:moveTo>
                  <a:cubicBezTo>
                    <a:pt x="4794" y="0"/>
                    <a:pt x="4009" y="279"/>
                    <a:pt x="3384" y="845"/>
                  </a:cubicBezTo>
                  <a:lnTo>
                    <a:pt x="1504" y="2500"/>
                  </a:lnTo>
                  <a:cubicBezTo>
                    <a:pt x="126" y="3703"/>
                    <a:pt x="1" y="5808"/>
                    <a:pt x="1229" y="7186"/>
                  </a:cubicBezTo>
                  <a:lnTo>
                    <a:pt x="29424" y="39016"/>
                  </a:lnTo>
                  <a:cubicBezTo>
                    <a:pt x="30087" y="39746"/>
                    <a:pt x="31004" y="40118"/>
                    <a:pt x="31920" y="40118"/>
                  </a:cubicBezTo>
                  <a:cubicBezTo>
                    <a:pt x="32704" y="40118"/>
                    <a:pt x="33487" y="39846"/>
                    <a:pt x="34111" y="39292"/>
                  </a:cubicBezTo>
                  <a:lnTo>
                    <a:pt x="35991" y="37638"/>
                  </a:lnTo>
                  <a:cubicBezTo>
                    <a:pt x="37369" y="36410"/>
                    <a:pt x="37495" y="34304"/>
                    <a:pt x="36267" y="32951"/>
                  </a:cubicBezTo>
                  <a:lnTo>
                    <a:pt x="8071" y="1121"/>
                  </a:lnTo>
                  <a:cubicBezTo>
                    <a:pt x="7410" y="379"/>
                    <a:pt x="6494" y="0"/>
                    <a:pt x="5579" y="0"/>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2532725" y="2139825"/>
              <a:ext cx="201150" cy="179075"/>
            </a:xfrm>
            <a:custGeom>
              <a:avLst/>
              <a:gdLst/>
              <a:ahLst/>
              <a:cxnLst/>
              <a:rect l="l" t="t" r="r" b="b"/>
              <a:pathLst>
                <a:path w="8046" h="7163" extrusionOk="0">
                  <a:moveTo>
                    <a:pt x="6219" y="1"/>
                  </a:moveTo>
                  <a:cubicBezTo>
                    <a:pt x="5835" y="1"/>
                    <a:pt x="5450" y="133"/>
                    <a:pt x="5138" y="399"/>
                  </a:cubicBezTo>
                  <a:lnTo>
                    <a:pt x="752" y="4283"/>
                  </a:lnTo>
                  <a:cubicBezTo>
                    <a:pt x="76" y="4885"/>
                    <a:pt x="1" y="5937"/>
                    <a:pt x="602" y="6614"/>
                  </a:cubicBezTo>
                  <a:cubicBezTo>
                    <a:pt x="927" y="6980"/>
                    <a:pt x="1383" y="7162"/>
                    <a:pt x="1841" y="7162"/>
                  </a:cubicBezTo>
                  <a:cubicBezTo>
                    <a:pt x="2231" y="7162"/>
                    <a:pt x="2622" y="7030"/>
                    <a:pt x="2933" y="6765"/>
                  </a:cubicBezTo>
                  <a:lnTo>
                    <a:pt x="7319" y="2880"/>
                  </a:lnTo>
                  <a:cubicBezTo>
                    <a:pt x="7996" y="2278"/>
                    <a:pt x="8046" y="1226"/>
                    <a:pt x="7444" y="549"/>
                  </a:cubicBezTo>
                  <a:cubicBezTo>
                    <a:pt x="7119" y="184"/>
                    <a:pt x="6670" y="1"/>
                    <a:pt x="6219"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2845375" y="2500750"/>
              <a:ext cx="357800" cy="352325"/>
            </a:xfrm>
            <a:custGeom>
              <a:avLst/>
              <a:gdLst/>
              <a:ahLst/>
              <a:cxnLst/>
              <a:rect l="l" t="t" r="r" b="b"/>
              <a:pathLst>
                <a:path w="14312" h="14093" extrusionOk="0">
                  <a:moveTo>
                    <a:pt x="8552" y="0"/>
                  </a:moveTo>
                  <a:cubicBezTo>
                    <a:pt x="8174" y="0"/>
                    <a:pt x="7794" y="133"/>
                    <a:pt x="7495" y="398"/>
                  </a:cubicBezTo>
                  <a:lnTo>
                    <a:pt x="728" y="6388"/>
                  </a:lnTo>
                  <a:cubicBezTo>
                    <a:pt x="76" y="6964"/>
                    <a:pt x="1" y="7992"/>
                    <a:pt x="602" y="8668"/>
                  </a:cubicBezTo>
                  <a:lnTo>
                    <a:pt x="2206" y="10498"/>
                  </a:lnTo>
                  <a:cubicBezTo>
                    <a:pt x="2531" y="10850"/>
                    <a:pt x="2980" y="11034"/>
                    <a:pt x="3427" y="11034"/>
                  </a:cubicBezTo>
                  <a:cubicBezTo>
                    <a:pt x="3808" y="11034"/>
                    <a:pt x="4187" y="10900"/>
                    <a:pt x="4487" y="10623"/>
                  </a:cubicBezTo>
                  <a:lnTo>
                    <a:pt x="5866" y="9420"/>
                  </a:lnTo>
                  <a:cubicBezTo>
                    <a:pt x="6267" y="10799"/>
                    <a:pt x="6743" y="12177"/>
                    <a:pt x="7269" y="13506"/>
                  </a:cubicBezTo>
                  <a:cubicBezTo>
                    <a:pt x="7319" y="13681"/>
                    <a:pt x="7394" y="13831"/>
                    <a:pt x="7520" y="13957"/>
                  </a:cubicBezTo>
                  <a:cubicBezTo>
                    <a:pt x="7605" y="14042"/>
                    <a:pt x="7725" y="14092"/>
                    <a:pt x="7840" y="14092"/>
                  </a:cubicBezTo>
                  <a:cubicBezTo>
                    <a:pt x="7894" y="14092"/>
                    <a:pt x="7948" y="14081"/>
                    <a:pt x="7996" y="14057"/>
                  </a:cubicBezTo>
                  <a:cubicBezTo>
                    <a:pt x="8171" y="13957"/>
                    <a:pt x="8196" y="13731"/>
                    <a:pt x="8221" y="13556"/>
                  </a:cubicBezTo>
                  <a:cubicBezTo>
                    <a:pt x="8246" y="13205"/>
                    <a:pt x="8297" y="12879"/>
                    <a:pt x="8322" y="12528"/>
                  </a:cubicBezTo>
                  <a:cubicBezTo>
                    <a:pt x="8347" y="12353"/>
                    <a:pt x="8372" y="12152"/>
                    <a:pt x="8622" y="12102"/>
                  </a:cubicBezTo>
                  <a:cubicBezTo>
                    <a:pt x="8681" y="12085"/>
                    <a:pt x="8742" y="12077"/>
                    <a:pt x="8803" y="12077"/>
                  </a:cubicBezTo>
                  <a:cubicBezTo>
                    <a:pt x="8926" y="12077"/>
                    <a:pt x="9049" y="12110"/>
                    <a:pt x="9149" y="12177"/>
                  </a:cubicBezTo>
                  <a:cubicBezTo>
                    <a:pt x="9750" y="12528"/>
                    <a:pt x="10402" y="12804"/>
                    <a:pt x="11054" y="12979"/>
                  </a:cubicBezTo>
                  <a:cubicBezTo>
                    <a:pt x="11096" y="12990"/>
                    <a:pt x="11137" y="12996"/>
                    <a:pt x="11176" y="12996"/>
                  </a:cubicBezTo>
                  <a:cubicBezTo>
                    <a:pt x="11491" y="12996"/>
                    <a:pt x="11711" y="12664"/>
                    <a:pt x="11555" y="12353"/>
                  </a:cubicBezTo>
                  <a:cubicBezTo>
                    <a:pt x="10903" y="11225"/>
                    <a:pt x="10001" y="9395"/>
                    <a:pt x="9700" y="8719"/>
                  </a:cubicBezTo>
                  <a:lnTo>
                    <a:pt x="9700" y="8719"/>
                  </a:lnTo>
                  <a:cubicBezTo>
                    <a:pt x="10602" y="9044"/>
                    <a:pt x="11956" y="9571"/>
                    <a:pt x="12883" y="9997"/>
                  </a:cubicBezTo>
                  <a:cubicBezTo>
                    <a:pt x="12940" y="10021"/>
                    <a:pt x="12998" y="10033"/>
                    <a:pt x="13053" y="10033"/>
                  </a:cubicBezTo>
                  <a:cubicBezTo>
                    <a:pt x="13336" y="10033"/>
                    <a:pt x="13564" y="9739"/>
                    <a:pt x="13460" y="9445"/>
                  </a:cubicBezTo>
                  <a:cubicBezTo>
                    <a:pt x="13209" y="8794"/>
                    <a:pt x="12883" y="8192"/>
                    <a:pt x="12482" y="7616"/>
                  </a:cubicBezTo>
                  <a:cubicBezTo>
                    <a:pt x="12382" y="7465"/>
                    <a:pt x="12307" y="7290"/>
                    <a:pt x="12357" y="7090"/>
                  </a:cubicBezTo>
                  <a:cubicBezTo>
                    <a:pt x="12382" y="6839"/>
                    <a:pt x="12582" y="6789"/>
                    <a:pt x="12758" y="6764"/>
                  </a:cubicBezTo>
                  <a:cubicBezTo>
                    <a:pt x="13084" y="6689"/>
                    <a:pt x="13434" y="6638"/>
                    <a:pt x="13760" y="6563"/>
                  </a:cubicBezTo>
                  <a:cubicBezTo>
                    <a:pt x="13961" y="6513"/>
                    <a:pt x="14161" y="6463"/>
                    <a:pt x="14237" y="6288"/>
                  </a:cubicBezTo>
                  <a:cubicBezTo>
                    <a:pt x="14312" y="6137"/>
                    <a:pt x="14237" y="5937"/>
                    <a:pt x="14111" y="5836"/>
                  </a:cubicBezTo>
                  <a:cubicBezTo>
                    <a:pt x="13986" y="5711"/>
                    <a:pt x="13810" y="5661"/>
                    <a:pt x="13635" y="5611"/>
                  </a:cubicBezTo>
                  <a:cubicBezTo>
                    <a:pt x="12733" y="5360"/>
                    <a:pt x="11830" y="5135"/>
                    <a:pt x="10928" y="4909"/>
                  </a:cubicBezTo>
                  <a:lnTo>
                    <a:pt x="11254" y="4633"/>
                  </a:lnTo>
                  <a:cubicBezTo>
                    <a:pt x="11906" y="4057"/>
                    <a:pt x="11981" y="3029"/>
                    <a:pt x="11379" y="2353"/>
                  </a:cubicBezTo>
                  <a:lnTo>
                    <a:pt x="9750" y="548"/>
                  </a:lnTo>
                  <a:cubicBezTo>
                    <a:pt x="9439" y="183"/>
                    <a:pt x="8996" y="0"/>
                    <a:pt x="8552"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2882350" y="2536500"/>
              <a:ext cx="221200" cy="199025"/>
            </a:xfrm>
            <a:custGeom>
              <a:avLst/>
              <a:gdLst/>
              <a:ahLst/>
              <a:cxnLst/>
              <a:rect l="l" t="t" r="r" b="b"/>
              <a:pathLst>
                <a:path w="8848" h="7961" extrusionOk="0">
                  <a:moveTo>
                    <a:pt x="4417" y="0"/>
                  </a:moveTo>
                  <a:cubicBezTo>
                    <a:pt x="3481" y="0"/>
                    <a:pt x="2540" y="330"/>
                    <a:pt x="1780" y="998"/>
                  </a:cubicBezTo>
                  <a:cubicBezTo>
                    <a:pt x="151" y="2451"/>
                    <a:pt x="1" y="4983"/>
                    <a:pt x="1454" y="6612"/>
                  </a:cubicBezTo>
                  <a:cubicBezTo>
                    <a:pt x="2240" y="7506"/>
                    <a:pt x="3332" y="7960"/>
                    <a:pt x="4432" y="7960"/>
                  </a:cubicBezTo>
                  <a:cubicBezTo>
                    <a:pt x="5367" y="7960"/>
                    <a:pt x="6308" y="7631"/>
                    <a:pt x="7068" y="6963"/>
                  </a:cubicBezTo>
                  <a:cubicBezTo>
                    <a:pt x="8697" y="5509"/>
                    <a:pt x="8848" y="2978"/>
                    <a:pt x="7394" y="1349"/>
                  </a:cubicBezTo>
                  <a:cubicBezTo>
                    <a:pt x="6609" y="455"/>
                    <a:pt x="5516" y="0"/>
                    <a:pt x="4417"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2899275" y="2552200"/>
              <a:ext cx="186725" cy="167600"/>
            </a:xfrm>
            <a:custGeom>
              <a:avLst/>
              <a:gdLst/>
              <a:ahLst/>
              <a:cxnLst/>
              <a:rect l="l" t="t" r="r" b="b"/>
              <a:pathLst>
                <a:path w="7469" h="6704" extrusionOk="0">
                  <a:moveTo>
                    <a:pt x="3745" y="1"/>
                  </a:moveTo>
                  <a:cubicBezTo>
                    <a:pt x="2957" y="1"/>
                    <a:pt x="2165" y="279"/>
                    <a:pt x="1529" y="846"/>
                  </a:cubicBezTo>
                  <a:cubicBezTo>
                    <a:pt x="151" y="2074"/>
                    <a:pt x="0" y="4179"/>
                    <a:pt x="1228" y="5583"/>
                  </a:cubicBezTo>
                  <a:cubicBezTo>
                    <a:pt x="1890" y="6325"/>
                    <a:pt x="2812" y="6704"/>
                    <a:pt x="3738" y="6704"/>
                  </a:cubicBezTo>
                  <a:cubicBezTo>
                    <a:pt x="4532" y="6704"/>
                    <a:pt x="5329" y="6425"/>
                    <a:pt x="5965" y="5859"/>
                  </a:cubicBezTo>
                  <a:cubicBezTo>
                    <a:pt x="7344" y="4631"/>
                    <a:pt x="7469" y="2525"/>
                    <a:pt x="6241" y="1122"/>
                  </a:cubicBezTo>
                  <a:cubicBezTo>
                    <a:pt x="5580" y="380"/>
                    <a:pt x="4664" y="1"/>
                    <a:pt x="3745" y="1"/>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4315325" y="1514625"/>
              <a:ext cx="1173575" cy="1027400"/>
            </a:xfrm>
            <a:custGeom>
              <a:avLst/>
              <a:gdLst/>
              <a:ahLst/>
              <a:cxnLst/>
              <a:rect l="l" t="t" r="r" b="b"/>
              <a:pathLst>
                <a:path w="46943" h="41096" extrusionOk="0">
                  <a:moveTo>
                    <a:pt x="23496" y="0"/>
                  </a:moveTo>
                  <a:cubicBezTo>
                    <a:pt x="16456" y="0"/>
                    <a:pt x="9598" y="3619"/>
                    <a:pt x="5765" y="10118"/>
                  </a:cubicBezTo>
                  <a:cubicBezTo>
                    <a:pt x="0" y="19868"/>
                    <a:pt x="3258" y="32474"/>
                    <a:pt x="13033" y="38239"/>
                  </a:cubicBezTo>
                  <a:cubicBezTo>
                    <a:pt x="16314" y="40174"/>
                    <a:pt x="19912" y="41095"/>
                    <a:pt x="23462" y="41095"/>
                  </a:cubicBezTo>
                  <a:cubicBezTo>
                    <a:pt x="30487" y="41095"/>
                    <a:pt x="37324" y="37489"/>
                    <a:pt x="41153" y="30996"/>
                  </a:cubicBezTo>
                  <a:cubicBezTo>
                    <a:pt x="46943" y="21221"/>
                    <a:pt x="43685" y="8615"/>
                    <a:pt x="33910" y="2850"/>
                  </a:cubicBezTo>
                  <a:cubicBezTo>
                    <a:pt x="30635" y="919"/>
                    <a:pt x="27043" y="0"/>
                    <a:pt x="2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4164950" y="1436425"/>
              <a:ext cx="1349650" cy="1768525"/>
            </a:xfrm>
            <a:custGeom>
              <a:avLst/>
              <a:gdLst/>
              <a:ahLst/>
              <a:cxnLst/>
              <a:rect l="l" t="t" r="r" b="b"/>
              <a:pathLst>
                <a:path w="53986" h="70741" extrusionOk="0">
                  <a:moveTo>
                    <a:pt x="29499" y="6254"/>
                  </a:moveTo>
                  <a:cubicBezTo>
                    <a:pt x="32507" y="6254"/>
                    <a:pt x="35564" y="7031"/>
                    <a:pt x="38321" y="8685"/>
                  </a:cubicBezTo>
                  <a:cubicBezTo>
                    <a:pt x="42331" y="11041"/>
                    <a:pt x="45188" y="14825"/>
                    <a:pt x="46341" y="19337"/>
                  </a:cubicBezTo>
                  <a:cubicBezTo>
                    <a:pt x="47519" y="23823"/>
                    <a:pt x="46842" y="28510"/>
                    <a:pt x="44487" y="32520"/>
                  </a:cubicBezTo>
                  <a:cubicBezTo>
                    <a:pt x="41228" y="38033"/>
                    <a:pt x="35414" y="41091"/>
                    <a:pt x="29449" y="41091"/>
                  </a:cubicBezTo>
                  <a:cubicBezTo>
                    <a:pt x="26441" y="41091"/>
                    <a:pt x="23409" y="40314"/>
                    <a:pt x="20627" y="38685"/>
                  </a:cubicBezTo>
                  <a:cubicBezTo>
                    <a:pt x="12356" y="33798"/>
                    <a:pt x="9599" y="23096"/>
                    <a:pt x="14486" y="14825"/>
                  </a:cubicBezTo>
                  <a:cubicBezTo>
                    <a:pt x="17719" y="9336"/>
                    <a:pt x="23534" y="6254"/>
                    <a:pt x="29499" y="6254"/>
                  </a:cubicBezTo>
                  <a:close/>
                  <a:moveTo>
                    <a:pt x="29530" y="0"/>
                  </a:moveTo>
                  <a:cubicBezTo>
                    <a:pt x="21412" y="0"/>
                    <a:pt x="13498" y="4158"/>
                    <a:pt x="9098" y="11642"/>
                  </a:cubicBezTo>
                  <a:cubicBezTo>
                    <a:pt x="2983" y="21968"/>
                    <a:pt x="5664" y="35076"/>
                    <a:pt x="14862" y="42294"/>
                  </a:cubicBezTo>
                  <a:lnTo>
                    <a:pt x="877" y="66003"/>
                  </a:lnTo>
                  <a:cubicBezTo>
                    <a:pt x="0" y="67482"/>
                    <a:pt x="476" y="69412"/>
                    <a:pt x="1980" y="70289"/>
                  </a:cubicBezTo>
                  <a:cubicBezTo>
                    <a:pt x="2481" y="70590"/>
                    <a:pt x="3033" y="70740"/>
                    <a:pt x="3559" y="70740"/>
                  </a:cubicBezTo>
                  <a:cubicBezTo>
                    <a:pt x="4637" y="70740"/>
                    <a:pt x="5689" y="70189"/>
                    <a:pt x="6266" y="69186"/>
                  </a:cubicBezTo>
                  <a:lnTo>
                    <a:pt x="20251" y="45477"/>
                  </a:lnTo>
                  <a:cubicBezTo>
                    <a:pt x="23233" y="46755"/>
                    <a:pt x="26341" y="47357"/>
                    <a:pt x="29449" y="47357"/>
                  </a:cubicBezTo>
                  <a:cubicBezTo>
                    <a:pt x="37544" y="47357"/>
                    <a:pt x="45464" y="43196"/>
                    <a:pt x="49875" y="35703"/>
                  </a:cubicBezTo>
                  <a:cubicBezTo>
                    <a:pt x="53083" y="30264"/>
                    <a:pt x="53985" y="23898"/>
                    <a:pt x="52406" y="17758"/>
                  </a:cubicBezTo>
                  <a:cubicBezTo>
                    <a:pt x="50827" y="11642"/>
                    <a:pt x="46968" y="6504"/>
                    <a:pt x="41529" y="3271"/>
                  </a:cubicBezTo>
                  <a:cubicBezTo>
                    <a:pt x="37760" y="1055"/>
                    <a:pt x="33619" y="0"/>
                    <a:pt x="29530"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3337250" y="1345025"/>
              <a:ext cx="1220575" cy="716900"/>
            </a:xfrm>
            <a:custGeom>
              <a:avLst/>
              <a:gdLst/>
              <a:ahLst/>
              <a:cxnLst/>
              <a:rect l="l" t="t" r="r" b="b"/>
              <a:pathLst>
                <a:path w="48823" h="28676" extrusionOk="0">
                  <a:moveTo>
                    <a:pt x="25745" y="0"/>
                  </a:moveTo>
                  <a:cubicBezTo>
                    <a:pt x="25718" y="0"/>
                    <a:pt x="25691" y="3"/>
                    <a:pt x="25664" y="10"/>
                  </a:cubicBezTo>
                  <a:lnTo>
                    <a:pt x="577" y="3619"/>
                  </a:lnTo>
                  <a:cubicBezTo>
                    <a:pt x="125" y="3669"/>
                    <a:pt x="0" y="4296"/>
                    <a:pt x="401" y="4521"/>
                  </a:cubicBezTo>
                  <a:lnTo>
                    <a:pt x="11880" y="11489"/>
                  </a:lnTo>
                  <a:lnTo>
                    <a:pt x="9875" y="22216"/>
                  </a:lnTo>
                  <a:cubicBezTo>
                    <a:pt x="9800" y="22592"/>
                    <a:pt x="9950" y="22993"/>
                    <a:pt x="10276" y="23243"/>
                  </a:cubicBezTo>
                  <a:lnTo>
                    <a:pt x="12557" y="24872"/>
                  </a:lnTo>
                  <a:cubicBezTo>
                    <a:pt x="16020" y="27372"/>
                    <a:pt x="20157" y="28676"/>
                    <a:pt x="24352" y="28676"/>
                  </a:cubicBezTo>
                  <a:cubicBezTo>
                    <a:pt x="26047" y="28676"/>
                    <a:pt x="27751" y="28463"/>
                    <a:pt x="29424" y="28030"/>
                  </a:cubicBezTo>
                  <a:lnTo>
                    <a:pt x="32131" y="27328"/>
                  </a:lnTo>
                  <a:cubicBezTo>
                    <a:pt x="32507" y="27228"/>
                    <a:pt x="32807" y="26927"/>
                    <a:pt x="32883" y="26526"/>
                  </a:cubicBezTo>
                  <a:lnTo>
                    <a:pt x="34988" y="15373"/>
                  </a:lnTo>
                  <a:lnTo>
                    <a:pt x="48296" y="12692"/>
                  </a:lnTo>
                  <a:cubicBezTo>
                    <a:pt x="48747" y="12591"/>
                    <a:pt x="48822" y="11965"/>
                    <a:pt x="48421" y="11764"/>
                  </a:cubicBezTo>
                  <a:lnTo>
                    <a:pt x="25965" y="60"/>
                  </a:lnTo>
                  <a:cubicBezTo>
                    <a:pt x="25892" y="23"/>
                    <a:pt x="25818" y="0"/>
                    <a:pt x="25745" y="0"/>
                  </a:cubicBezTo>
                  <a:close/>
                </a:path>
              </a:pathLst>
            </a:custGeom>
            <a:solidFill>
              <a:srgbClr val="1D2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3641750" y="1566125"/>
              <a:ext cx="527600" cy="403900"/>
            </a:xfrm>
            <a:custGeom>
              <a:avLst/>
              <a:gdLst/>
              <a:ahLst/>
              <a:cxnLst/>
              <a:rect l="l" t="t" r="r" b="b"/>
              <a:pathLst>
                <a:path w="21104" h="16156" extrusionOk="0">
                  <a:moveTo>
                    <a:pt x="2828" y="1"/>
                  </a:moveTo>
                  <a:cubicBezTo>
                    <a:pt x="2417" y="1"/>
                    <a:pt x="2070" y="263"/>
                    <a:pt x="1981" y="665"/>
                  </a:cubicBezTo>
                  <a:lnTo>
                    <a:pt x="1855" y="1367"/>
                  </a:lnTo>
                  <a:lnTo>
                    <a:pt x="51" y="10915"/>
                  </a:lnTo>
                  <a:cubicBezTo>
                    <a:pt x="1" y="11216"/>
                    <a:pt x="126" y="11542"/>
                    <a:pt x="402" y="11717"/>
                  </a:cubicBezTo>
                  <a:lnTo>
                    <a:pt x="2281" y="13046"/>
                  </a:lnTo>
                  <a:cubicBezTo>
                    <a:pt x="5213" y="15091"/>
                    <a:pt x="8693" y="16156"/>
                    <a:pt x="12204" y="16156"/>
                  </a:cubicBezTo>
                  <a:cubicBezTo>
                    <a:pt x="13555" y="16156"/>
                    <a:pt x="14911" y="15998"/>
                    <a:pt x="16241" y="15677"/>
                  </a:cubicBezTo>
                  <a:lnTo>
                    <a:pt x="18472" y="15126"/>
                  </a:lnTo>
                  <a:cubicBezTo>
                    <a:pt x="18798" y="15051"/>
                    <a:pt x="19048" y="14800"/>
                    <a:pt x="19098" y="14499"/>
                  </a:cubicBezTo>
                  <a:lnTo>
                    <a:pt x="21028" y="4249"/>
                  </a:lnTo>
                  <a:cubicBezTo>
                    <a:pt x="21104" y="3798"/>
                    <a:pt x="20803" y="3372"/>
                    <a:pt x="20352" y="3296"/>
                  </a:cubicBezTo>
                  <a:lnTo>
                    <a:pt x="2983" y="13"/>
                  </a:lnTo>
                  <a:cubicBezTo>
                    <a:pt x="2931" y="5"/>
                    <a:pt x="2879" y="1"/>
                    <a:pt x="2828" y="1"/>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3632350" y="1553875"/>
              <a:ext cx="594025" cy="179875"/>
            </a:xfrm>
            <a:custGeom>
              <a:avLst/>
              <a:gdLst/>
              <a:ahLst/>
              <a:cxnLst/>
              <a:rect l="l" t="t" r="r" b="b"/>
              <a:pathLst>
                <a:path w="23761" h="7195" extrusionOk="0">
                  <a:moveTo>
                    <a:pt x="5172" y="1"/>
                  </a:moveTo>
                  <a:cubicBezTo>
                    <a:pt x="3634" y="1"/>
                    <a:pt x="2054" y="108"/>
                    <a:pt x="452" y="353"/>
                  </a:cubicBezTo>
                  <a:lnTo>
                    <a:pt x="1" y="2834"/>
                  </a:lnTo>
                  <a:cubicBezTo>
                    <a:pt x="1" y="2834"/>
                    <a:pt x="1191" y="2689"/>
                    <a:pt x="3208" y="2689"/>
                  </a:cubicBezTo>
                  <a:cubicBezTo>
                    <a:pt x="7407" y="2689"/>
                    <a:pt x="15191" y="3318"/>
                    <a:pt x="23284" y="7195"/>
                  </a:cubicBezTo>
                  <a:lnTo>
                    <a:pt x="23760" y="4739"/>
                  </a:lnTo>
                  <a:cubicBezTo>
                    <a:pt x="23760" y="4739"/>
                    <a:pt x="15422" y="1"/>
                    <a:pt x="5172"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4464450" y="1618400"/>
              <a:ext cx="154775" cy="580425"/>
            </a:xfrm>
            <a:custGeom>
              <a:avLst/>
              <a:gdLst/>
              <a:ahLst/>
              <a:cxnLst/>
              <a:rect l="l" t="t" r="r" b="b"/>
              <a:pathLst>
                <a:path w="6191" h="23217" extrusionOk="0">
                  <a:moveTo>
                    <a:pt x="703" y="1"/>
                  </a:moveTo>
                  <a:cubicBezTo>
                    <a:pt x="686" y="1"/>
                    <a:pt x="669" y="1"/>
                    <a:pt x="652" y="2"/>
                  </a:cubicBezTo>
                  <a:cubicBezTo>
                    <a:pt x="276" y="52"/>
                    <a:pt x="0" y="403"/>
                    <a:pt x="50" y="779"/>
                  </a:cubicBezTo>
                  <a:lnTo>
                    <a:pt x="2130" y="16494"/>
                  </a:lnTo>
                  <a:cubicBezTo>
                    <a:pt x="1379" y="16870"/>
                    <a:pt x="927" y="17672"/>
                    <a:pt x="1053" y="18549"/>
                  </a:cubicBezTo>
                  <a:lnTo>
                    <a:pt x="1228" y="19977"/>
                  </a:lnTo>
                  <a:cubicBezTo>
                    <a:pt x="1253" y="20053"/>
                    <a:pt x="1278" y="20278"/>
                    <a:pt x="1328" y="20454"/>
                  </a:cubicBezTo>
                  <a:cubicBezTo>
                    <a:pt x="1353" y="20579"/>
                    <a:pt x="1353" y="20729"/>
                    <a:pt x="1328" y="20855"/>
                  </a:cubicBezTo>
                  <a:lnTo>
                    <a:pt x="1078" y="22007"/>
                  </a:lnTo>
                  <a:cubicBezTo>
                    <a:pt x="960" y="22646"/>
                    <a:pt x="1465" y="23217"/>
                    <a:pt x="2091" y="23217"/>
                  </a:cubicBezTo>
                  <a:cubicBezTo>
                    <a:pt x="2129" y="23217"/>
                    <a:pt x="2167" y="23215"/>
                    <a:pt x="2206" y="23210"/>
                  </a:cubicBezTo>
                  <a:lnTo>
                    <a:pt x="5088" y="22835"/>
                  </a:lnTo>
                  <a:cubicBezTo>
                    <a:pt x="5790" y="22734"/>
                    <a:pt x="6191" y="21957"/>
                    <a:pt x="5840" y="21356"/>
                  </a:cubicBezTo>
                  <a:lnTo>
                    <a:pt x="5364" y="20479"/>
                  </a:lnTo>
                  <a:cubicBezTo>
                    <a:pt x="5263" y="20303"/>
                    <a:pt x="5238" y="20103"/>
                    <a:pt x="5263" y="19902"/>
                  </a:cubicBezTo>
                  <a:cubicBezTo>
                    <a:pt x="5263" y="19752"/>
                    <a:pt x="5263" y="19601"/>
                    <a:pt x="5238" y="19451"/>
                  </a:cubicBezTo>
                  <a:lnTo>
                    <a:pt x="5013" y="17722"/>
                  </a:lnTo>
                  <a:cubicBezTo>
                    <a:pt x="4963" y="17246"/>
                    <a:pt x="4687" y="16819"/>
                    <a:pt x="4236" y="16569"/>
                  </a:cubicBezTo>
                  <a:cubicBezTo>
                    <a:pt x="3985" y="16444"/>
                    <a:pt x="3734" y="16343"/>
                    <a:pt x="3484" y="16293"/>
                  </a:cubicBezTo>
                  <a:lnTo>
                    <a:pt x="1404" y="604"/>
                  </a:lnTo>
                  <a:cubicBezTo>
                    <a:pt x="1356" y="245"/>
                    <a:pt x="1057" y="1"/>
                    <a:pt x="703"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2670575" y="1970575"/>
              <a:ext cx="875350" cy="1428600"/>
            </a:xfrm>
            <a:custGeom>
              <a:avLst/>
              <a:gdLst/>
              <a:ahLst/>
              <a:cxnLst/>
              <a:rect l="l" t="t" r="r" b="b"/>
              <a:pathLst>
                <a:path w="35014" h="57144" extrusionOk="0">
                  <a:moveTo>
                    <a:pt x="11830" y="1"/>
                  </a:moveTo>
                  <a:lnTo>
                    <a:pt x="0" y="5289"/>
                  </a:lnTo>
                  <a:lnTo>
                    <a:pt x="23183" y="57144"/>
                  </a:lnTo>
                  <a:lnTo>
                    <a:pt x="35013" y="51856"/>
                  </a:lnTo>
                  <a:lnTo>
                    <a:pt x="11830" y="1"/>
                  </a:lnTo>
                  <a:close/>
                </a:path>
              </a:pathLst>
            </a:cu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2778350" y="2133900"/>
              <a:ext cx="512550" cy="1099250"/>
            </a:xfrm>
            <a:custGeom>
              <a:avLst/>
              <a:gdLst/>
              <a:ahLst/>
              <a:cxnLst/>
              <a:rect l="l" t="t" r="r" b="b"/>
              <a:pathLst>
                <a:path w="20502" h="43970" extrusionOk="0">
                  <a:moveTo>
                    <a:pt x="718" y="0"/>
                  </a:moveTo>
                  <a:cubicBezTo>
                    <a:pt x="629" y="0"/>
                    <a:pt x="539" y="19"/>
                    <a:pt x="451" y="59"/>
                  </a:cubicBezTo>
                  <a:cubicBezTo>
                    <a:pt x="150" y="184"/>
                    <a:pt x="0" y="560"/>
                    <a:pt x="150" y="886"/>
                  </a:cubicBezTo>
                  <a:lnTo>
                    <a:pt x="19223" y="43593"/>
                  </a:lnTo>
                  <a:cubicBezTo>
                    <a:pt x="19324" y="43819"/>
                    <a:pt x="19549" y="43969"/>
                    <a:pt x="19800" y="43969"/>
                  </a:cubicBezTo>
                  <a:cubicBezTo>
                    <a:pt x="19875" y="43969"/>
                    <a:pt x="19975" y="43944"/>
                    <a:pt x="20050" y="43919"/>
                  </a:cubicBezTo>
                  <a:cubicBezTo>
                    <a:pt x="20376" y="43769"/>
                    <a:pt x="20501" y="43393"/>
                    <a:pt x="20376" y="43092"/>
                  </a:cubicBezTo>
                  <a:lnTo>
                    <a:pt x="1278" y="360"/>
                  </a:lnTo>
                  <a:cubicBezTo>
                    <a:pt x="1187" y="140"/>
                    <a:pt x="961" y="0"/>
                    <a:pt x="718" y="0"/>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2909300" y="2081250"/>
              <a:ext cx="512550" cy="1099250"/>
            </a:xfrm>
            <a:custGeom>
              <a:avLst/>
              <a:gdLst/>
              <a:ahLst/>
              <a:cxnLst/>
              <a:rect l="l" t="t" r="r" b="b"/>
              <a:pathLst>
                <a:path w="20502" h="43970" extrusionOk="0">
                  <a:moveTo>
                    <a:pt x="714" y="1"/>
                  </a:moveTo>
                  <a:cubicBezTo>
                    <a:pt x="628" y="1"/>
                    <a:pt x="539" y="20"/>
                    <a:pt x="451" y="60"/>
                  </a:cubicBezTo>
                  <a:cubicBezTo>
                    <a:pt x="126" y="185"/>
                    <a:pt x="0" y="561"/>
                    <a:pt x="126" y="887"/>
                  </a:cubicBezTo>
                  <a:lnTo>
                    <a:pt x="19223" y="43594"/>
                  </a:lnTo>
                  <a:cubicBezTo>
                    <a:pt x="19324" y="43819"/>
                    <a:pt x="19549" y="43970"/>
                    <a:pt x="19800" y="43970"/>
                  </a:cubicBezTo>
                  <a:cubicBezTo>
                    <a:pt x="19875" y="43970"/>
                    <a:pt x="19975" y="43945"/>
                    <a:pt x="20050" y="43895"/>
                  </a:cubicBezTo>
                  <a:cubicBezTo>
                    <a:pt x="20376" y="43769"/>
                    <a:pt x="20502" y="43393"/>
                    <a:pt x="20376" y="43068"/>
                  </a:cubicBezTo>
                  <a:lnTo>
                    <a:pt x="1278" y="361"/>
                  </a:lnTo>
                  <a:cubicBezTo>
                    <a:pt x="1168" y="140"/>
                    <a:pt x="951" y="1"/>
                    <a:pt x="714" y="1"/>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3234475" y="3223100"/>
              <a:ext cx="391025" cy="363400"/>
            </a:xfrm>
            <a:custGeom>
              <a:avLst/>
              <a:gdLst/>
              <a:ahLst/>
              <a:cxnLst/>
              <a:rect l="l" t="t" r="r" b="b"/>
              <a:pathLst>
                <a:path w="15641" h="14536" extrusionOk="0">
                  <a:moveTo>
                    <a:pt x="9070" y="1"/>
                  </a:moveTo>
                  <a:cubicBezTo>
                    <a:pt x="8525" y="1"/>
                    <a:pt x="7973" y="113"/>
                    <a:pt x="7444" y="351"/>
                  </a:cubicBezTo>
                  <a:lnTo>
                    <a:pt x="2908" y="2356"/>
                  </a:lnTo>
                  <a:cubicBezTo>
                    <a:pt x="903" y="3258"/>
                    <a:pt x="1" y="5639"/>
                    <a:pt x="903" y="7644"/>
                  </a:cubicBezTo>
                  <a:lnTo>
                    <a:pt x="2908" y="12156"/>
                  </a:lnTo>
                  <a:cubicBezTo>
                    <a:pt x="3573" y="13652"/>
                    <a:pt x="5041" y="14535"/>
                    <a:pt x="6570" y="14535"/>
                  </a:cubicBezTo>
                  <a:cubicBezTo>
                    <a:pt x="7116" y="14535"/>
                    <a:pt x="7669" y="14423"/>
                    <a:pt x="8196" y="14186"/>
                  </a:cubicBezTo>
                  <a:lnTo>
                    <a:pt x="12708" y="12181"/>
                  </a:lnTo>
                  <a:cubicBezTo>
                    <a:pt x="14738" y="11278"/>
                    <a:pt x="15640" y="8897"/>
                    <a:pt x="14738" y="6892"/>
                  </a:cubicBezTo>
                  <a:lnTo>
                    <a:pt x="12708" y="2356"/>
                  </a:lnTo>
                  <a:cubicBezTo>
                    <a:pt x="12043" y="879"/>
                    <a:pt x="10590" y="1"/>
                    <a:pt x="9070"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3216325" y="3191125"/>
              <a:ext cx="333350" cy="217450"/>
            </a:xfrm>
            <a:custGeom>
              <a:avLst/>
              <a:gdLst/>
              <a:ahLst/>
              <a:cxnLst/>
              <a:rect l="l" t="t" r="r" b="b"/>
              <a:pathLst>
                <a:path w="13334" h="8698" extrusionOk="0">
                  <a:moveTo>
                    <a:pt x="11805" y="1"/>
                  </a:moveTo>
                  <a:lnTo>
                    <a:pt x="0" y="5264"/>
                  </a:lnTo>
                  <a:lnTo>
                    <a:pt x="1529" y="8698"/>
                  </a:lnTo>
                  <a:lnTo>
                    <a:pt x="13333" y="3435"/>
                  </a:lnTo>
                  <a:lnTo>
                    <a:pt x="11805" y="1"/>
                  </a:lnTo>
                  <a:close/>
                </a:path>
              </a:pathLst>
            </a:custGeom>
            <a:solidFill>
              <a:srgbClr val="FF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2647375" y="1666700"/>
              <a:ext cx="318950" cy="436100"/>
            </a:xfrm>
            <a:custGeom>
              <a:avLst/>
              <a:gdLst/>
              <a:ahLst/>
              <a:cxnLst/>
              <a:rect l="l" t="t" r="r" b="b"/>
              <a:pathLst>
                <a:path w="12758" h="17444" extrusionOk="0">
                  <a:moveTo>
                    <a:pt x="1" y="0"/>
                  </a:moveTo>
                  <a:lnTo>
                    <a:pt x="928" y="17444"/>
                  </a:lnTo>
                  <a:lnTo>
                    <a:pt x="12758" y="12156"/>
                  </a:lnTo>
                  <a:lnTo>
                    <a:pt x="1" y="0"/>
                  </a:ln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2650525" y="1665450"/>
              <a:ext cx="124700" cy="168550"/>
            </a:xfrm>
            <a:custGeom>
              <a:avLst/>
              <a:gdLst/>
              <a:ahLst/>
              <a:cxnLst/>
              <a:rect l="l" t="t" r="r" b="b"/>
              <a:pathLst>
                <a:path w="4988" h="6742" extrusionOk="0">
                  <a:moveTo>
                    <a:pt x="0" y="0"/>
                  </a:moveTo>
                  <a:lnTo>
                    <a:pt x="276" y="6742"/>
                  </a:lnTo>
                  <a:lnTo>
                    <a:pt x="4988" y="4637"/>
                  </a:lnTo>
                  <a:lnTo>
                    <a:pt x="0" y="0"/>
                  </a:ln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1535225" y="4300175"/>
              <a:ext cx="4532000" cy="42000"/>
            </a:xfrm>
            <a:custGeom>
              <a:avLst/>
              <a:gdLst/>
              <a:ahLst/>
              <a:cxnLst/>
              <a:rect l="l" t="t" r="r" b="b"/>
              <a:pathLst>
                <a:path w="181280" h="1680" extrusionOk="0">
                  <a:moveTo>
                    <a:pt x="1" y="0"/>
                  </a:moveTo>
                  <a:lnTo>
                    <a:pt x="1" y="1679"/>
                  </a:lnTo>
                  <a:lnTo>
                    <a:pt x="181280" y="1679"/>
                  </a:lnTo>
                  <a:lnTo>
                    <a:pt x="181280" y="0"/>
                  </a:lnTo>
                  <a:close/>
                </a:path>
              </a:pathLst>
            </a:custGeom>
            <a:solidFill>
              <a:srgbClr val="4A37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1604150" y="3906675"/>
              <a:ext cx="1281975" cy="404175"/>
            </a:xfrm>
            <a:custGeom>
              <a:avLst/>
              <a:gdLst/>
              <a:ahLst/>
              <a:cxnLst/>
              <a:rect l="l" t="t" r="r" b="b"/>
              <a:pathLst>
                <a:path w="51279" h="16167" extrusionOk="0">
                  <a:moveTo>
                    <a:pt x="16166" y="1"/>
                  </a:moveTo>
                  <a:cubicBezTo>
                    <a:pt x="7244" y="1"/>
                    <a:pt x="0" y="7244"/>
                    <a:pt x="0" y="16166"/>
                  </a:cubicBezTo>
                  <a:lnTo>
                    <a:pt x="51279" y="16166"/>
                  </a:lnTo>
                  <a:lnTo>
                    <a:pt x="51279"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4716950" y="3906675"/>
              <a:ext cx="1281975" cy="404175"/>
            </a:xfrm>
            <a:custGeom>
              <a:avLst/>
              <a:gdLst/>
              <a:ahLst/>
              <a:cxnLst/>
              <a:rect l="l" t="t" r="r" b="b"/>
              <a:pathLst>
                <a:path w="51279" h="16167" extrusionOk="0">
                  <a:moveTo>
                    <a:pt x="0" y="1"/>
                  </a:moveTo>
                  <a:lnTo>
                    <a:pt x="0" y="16166"/>
                  </a:lnTo>
                  <a:lnTo>
                    <a:pt x="51279" y="16166"/>
                  </a:lnTo>
                  <a:cubicBezTo>
                    <a:pt x="51279" y="7244"/>
                    <a:pt x="44036" y="1"/>
                    <a:pt x="35088"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4251400" y="3299525"/>
              <a:ext cx="1282000" cy="1011325"/>
            </a:xfrm>
            <a:custGeom>
              <a:avLst/>
              <a:gdLst/>
              <a:ahLst/>
              <a:cxnLst/>
              <a:rect l="l" t="t" r="r" b="b"/>
              <a:pathLst>
                <a:path w="51280" h="40453" extrusionOk="0">
                  <a:moveTo>
                    <a:pt x="1" y="1"/>
                  </a:moveTo>
                  <a:lnTo>
                    <a:pt x="1" y="40452"/>
                  </a:lnTo>
                  <a:lnTo>
                    <a:pt x="51279" y="40452"/>
                  </a:lnTo>
                  <a:lnTo>
                    <a:pt x="51279"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4249525" y="3287625"/>
              <a:ext cx="1339000" cy="109675"/>
            </a:xfrm>
            <a:custGeom>
              <a:avLst/>
              <a:gdLst/>
              <a:ahLst/>
              <a:cxnLst/>
              <a:rect l="l" t="t" r="r" b="b"/>
              <a:pathLst>
                <a:path w="53560" h="4387" extrusionOk="0">
                  <a:moveTo>
                    <a:pt x="1" y="1"/>
                  </a:moveTo>
                  <a:lnTo>
                    <a:pt x="1" y="4387"/>
                  </a:lnTo>
                  <a:lnTo>
                    <a:pt x="53560" y="4387"/>
                  </a:lnTo>
                  <a:lnTo>
                    <a:pt x="53560"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4249525" y="4032000"/>
              <a:ext cx="1285750" cy="110300"/>
            </a:xfrm>
            <a:custGeom>
              <a:avLst/>
              <a:gdLst/>
              <a:ahLst/>
              <a:cxnLst/>
              <a:rect l="l" t="t" r="r" b="b"/>
              <a:pathLst>
                <a:path w="51430" h="4412" extrusionOk="0">
                  <a:moveTo>
                    <a:pt x="1" y="0"/>
                  </a:moveTo>
                  <a:lnTo>
                    <a:pt x="1" y="4411"/>
                  </a:lnTo>
                  <a:lnTo>
                    <a:pt x="51429" y="4411"/>
                  </a:lnTo>
                  <a:lnTo>
                    <a:pt x="51429" y="0"/>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4249525" y="3071450"/>
              <a:ext cx="1282000" cy="228100"/>
            </a:xfrm>
            <a:custGeom>
              <a:avLst/>
              <a:gdLst/>
              <a:ahLst/>
              <a:cxnLst/>
              <a:rect l="l" t="t" r="r" b="b"/>
              <a:pathLst>
                <a:path w="51280" h="9124" extrusionOk="0">
                  <a:moveTo>
                    <a:pt x="1" y="1"/>
                  </a:moveTo>
                  <a:lnTo>
                    <a:pt x="1" y="9124"/>
                  </a:lnTo>
                  <a:lnTo>
                    <a:pt x="51279" y="9124"/>
                  </a:lnTo>
                  <a:cubicBezTo>
                    <a:pt x="51279" y="4086"/>
                    <a:pt x="47194" y="1"/>
                    <a:pt x="42156"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4326600" y="3478725"/>
              <a:ext cx="231850" cy="431100"/>
            </a:xfrm>
            <a:custGeom>
              <a:avLst/>
              <a:gdLst/>
              <a:ahLst/>
              <a:cxnLst/>
              <a:rect l="l" t="t" r="r" b="b"/>
              <a:pathLst>
                <a:path w="9274" h="17244" extrusionOk="0">
                  <a:moveTo>
                    <a:pt x="0" y="1"/>
                  </a:moveTo>
                  <a:lnTo>
                    <a:pt x="0"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4363550" y="3543900"/>
              <a:ext cx="162950" cy="302650"/>
            </a:xfrm>
            <a:custGeom>
              <a:avLst/>
              <a:gdLst/>
              <a:ahLst/>
              <a:cxnLst/>
              <a:rect l="l" t="t" r="r" b="b"/>
              <a:pathLst>
                <a:path w="6518"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4631725" y="3478725"/>
              <a:ext cx="232500" cy="431100"/>
            </a:xfrm>
            <a:custGeom>
              <a:avLst/>
              <a:gdLst/>
              <a:ahLst/>
              <a:cxnLst/>
              <a:rect l="l" t="t" r="r" b="b"/>
              <a:pathLst>
                <a:path w="9300" h="17244" extrusionOk="0">
                  <a:moveTo>
                    <a:pt x="1" y="1"/>
                  </a:moveTo>
                  <a:lnTo>
                    <a:pt x="1" y="17244"/>
                  </a:lnTo>
                  <a:lnTo>
                    <a:pt x="9299" y="17244"/>
                  </a:lnTo>
                  <a:lnTo>
                    <a:pt x="9299"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4668700" y="3543900"/>
              <a:ext cx="162925" cy="302650"/>
            </a:xfrm>
            <a:custGeom>
              <a:avLst/>
              <a:gdLst/>
              <a:ahLst/>
              <a:cxnLst/>
              <a:rect l="l" t="t" r="r" b="b"/>
              <a:pathLst>
                <a:path w="6517"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4928725" y="3478725"/>
              <a:ext cx="232475" cy="431100"/>
            </a:xfrm>
            <a:custGeom>
              <a:avLst/>
              <a:gdLst/>
              <a:ahLst/>
              <a:cxnLst/>
              <a:rect l="l" t="t" r="r" b="b"/>
              <a:pathLst>
                <a:path w="9299" h="17244" extrusionOk="0">
                  <a:moveTo>
                    <a:pt x="1" y="1"/>
                  </a:moveTo>
                  <a:lnTo>
                    <a:pt x="1" y="17244"/>
                  </a:lnTo>
                  <a:lnTo>
                    <a:pt x="9299" y="17244"/>
                  </a:lnTo>
                  <a:lnTo>
                    <a:pt x="9299"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965700" y="3543900"/>
              <a:ext cx="162925" cy="302650"/>
            </a:xfrm>
            <a:custGeom>
              <a:avLst/>
              <a:gdLst/>
              <a:ahLst/>
              <a:cxnLst/>
              <a:rect l="l" t="t" r="r" b="b"/>
              <a:pathLst>
                <a:path w="6517" h="12106" extrusionOk="0">
                  <a:moveTo>
                    <a:pt x="0" y="0"/>
                  </a:moveTo>
                  <a:lnTo>
                    <a:pt x="0"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5213825" y="3478725"/>
              <a:ext cx="231850" cy="431100"/>
            </a:xfrm>
            <a:custGeom>
              <a:avLst/>
              <a:gdLst/>
              <a:ahLst/>
              <a:cxnLst/>
              <a:rect l="l" t="t" r="r" b="b"/>
              <a:pathLst>
                <a:path w="9274" h="17244" extrusionOk="0">
                  <a:moveTo>
                    <a:pt x="0" y="1"/>
                  </a:moveTo>
                  <a:lnTo>
                    <a:pt x="0" y="17244"/>
                  </a:lnTo>
                  <a:lnTo>
                    <a:pt x="9273" y="17244"/>
                  </a:lnTo>
                  <a:lnTo>
                    <a:pt x="9273"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5250775" y="3543900"/>
              <a:ext cx="162325" cy="302650"/>
            </a:xfrm>
            <a:custGeom>
              <a:avLst/>
              <a:gdLst/>
              <a:ahLst/>
              <a:cxnLst/>
              <a:rect l="l" t="t" r="r" b="b"/>
              <a:pathLst>
                <a:path w="6493" h="12106" extrusionOk="0">
                  <a:moveTo>
                    <a:pt x="1" y="0"/>
                  </a:moveTo>
                  <a:lnTo>
                    <a:pt x="1" y="12106"/>
                  </a:lnTo>
                  <a:lnTo>
                    <a:pt x="6492" y="12106"/>
                  </a:lnTo>
                  <a:lnTo>
                    <a:pt x="6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2045875" y="3299525"/>
              <a:ext cx="1302050" cy="1011325"/>
            </a:xfrm>
            <a:custGeom>
              <a:avLst/>
              <a:gdLst/>
              <a:ahLst/>
              <a:cxnLst/>
              <a:rect l="l" t="t" r="r" b="b"/>
              <a:pathLst>
                <a:path w="52082" h="40453" extrusionOk="0">
                  <a:moveTo>
                    <a:pt x="1" y="1"/>
                  </a:moveTo>
                  <a:lnTo>
                    <a:pt x="1" y="40452"/>
                  </a:lnTo>
                  <a:lnTo>
                    <a:pt x="52081" y="40452"/>
                  </a:lnTo>
                  <a:lnTo>
                    <a:pt x="52081"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1991375" y="3287625"/>
              <a:ext cx="1338375" cy="109675"/>
            </a:xfrm>
            <a:custGeom>
              <a:avLst/>
              <a:gdLst/>
              <a:ahLst/>
              <a:cxnLst/>
              <a:rect l="l" t="t" r="r" b="b"/>
              <a:pathLst>
                <a:path w="53535" h="4387" extrusionOk="0">
                  <a:moveTo>
                    <a:pt x="0" y="1"/>
                  </a:moveTo>
                  <a:lnTo>
                    <a:pt x="0" y="4387"/>
                  </a:lnTo>
                  <a:lnTo>
                    <a:pt x="53534" y="4387"/>
                  </a:lnTo>
                  <a:lnTo>
                    <a:pt x="5353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2044000" y="4032000"/>
              <a:ext cx="1285750" cy="110300"/>
            </a:xfrm>
            <a:custGeom>
              <a:avLst/>
              <a:gdLst/>
              <a:ahLst/>
              <a:cxnLst/>
              <a:rect l="l" t="t" r="r" b="b"/>
              <a:pathLst>
                <a:path w="51430" h="4412" extrusionOk="0">
                  <a:moveTo>
                    <a:pt x="1" y="0"/>
                  </a:moveTo>
                  <a:lnTo>
                    <a:pt x="1" y="4411"/>
                  </a:lnTo>
                  <a:lnTo>
                    <a:pt x="51429" y="4411"/>
                  </a:lnTo>
                  <a:lnTo>
                    <a:pt x="51429" y="0"/>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2047750" y="3071450"/>
              <a:ext cx="1282000" cy="228100"/>
            </a:xfrm>
            <a:custGeom>
              <a:avLst/>
              <a:gdLst/>
              <a:ahLst/>
              <a:cxnLst/>
              <a:rect l="l" t="t" r="r" b="b"/>
              <a:pathLst>
                <a:path w="51280" h="9124" extrusionOk="0">
                  <a:moveTo>
                    <a:pt x="9124" y="1"/>
                  </a:moveTo>
                  <a:cubicBezTo>
                    <a:pt x="4086" y="1"/>
                    <a:pt x="1" y="4086"/>
                    <a:pt x="1" y="9124"/>
                  </a:cubicBezTo>
                  <a:lnTo>
                    <a:pt x="51279" y="9124"/>
                  </a:lnTo>
                  <a:lnTo>
                    <a:pt x="51279"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3020825" y="3478725"/>
              <a:ext cx="231850" cy="431100"/>
            </a:xfrm>
            <a:custGeom>
              <a:avLst/>
              <a:gdLst/>
              <a:ahLst/>
              <a:cxnLst/>
              <a:rect l="l" t="t" r="r" b="b"/>
              <a:pathLst>
                <a:path w="9274" h="17244" extrusionOk="0">
                  <a:moveTo>
                    <a:pt x="0" y="1"/>
                  </a:moveTo>
                  <a:lnTo>
                    <a:pt x="0"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3053400" y="3543900"/>
              <a:ext cx="162300" cy="302650"/>
            </a:xfrm>
            <a:custGeom>
              <a:avLst/>
              <a:gdLst/>
              <a:ahLst/>
              <a:cxnLst/>
              <a:rect l="l" t="t" r="r" b="b"/>
              <a:pathLst>
                <a:path w="6492" h="12106" extrusionOk="0">
                  <a:moveTo>
                    <a:pt x="1" y="0"/>
                  </a:moveTo>
                  <a:lnTo>
                    <a:pt x="1" y="12106"/>
                  </a:lnTo>
                  <a:lnTo>
                    <a:pt x="6492" y="12106"/>
                  </a:lnTo>
                  <a:lnTo>
                    <a:pt x="6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2715675" y="3478725"/>
              <a:ext cx="231875" cy="431100"/>
            </a:xfrm>
            <a:custGeom>
              <a:avLst/>
              <a:gdLst/>
              <a:ahLst/>
              <a:cxnLst/>
              <a:rect l="l" t="t" r="r" b="b"/>
              <a:pathLst>
                <a:path w="9275" h="17244" extrusionOk="0">
                  <a:moveTo>
                    <a:pt x="1" y="1"/>
                  </a:moveTo>
                  <a:lnTo>
                    <a:pt x="1"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2747650" y="3543900"/>
              <a:ext cx="162925" cy="302650"/>
            </a:xfrm>
            <a:custGeom>
              <a:avLst/>
              <a:gdLst/>
              <a:ahLst/>
              <a:cxnLst/>
              <a:rect l="l" t="t" r="r" b="b"/>
              <a:pathLst>
                <a:path w="6517" h="12106" extrusionOk="0">
                  <a:moveTo>
                    <a:pt x="0" y="0"/>
                  </a:moveTo>
                  <a:lnTo>
                    <a:pt x="0" y="12106"/>
                  </a:lnTo>
                  <a:lnTo>
                    <a:pt x="6516" y="12106"/>
                  </a:lnTo>
                  <a:lnTo>
                    <a:pt x="65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2418075" y="3478725"/>
              <a:ext cx="232475" cy="431100"/>
            </a:xfrm>
            <a:custGeom>
              <a:avLst/>
              <a:gdLst/>
              <a:ahLst/>
              <a:cxnLst/>
              <a:rect l="l" t="t" r="r" b="b"/>
              <a:pathLst>
                <a:path w="9299" h="17244" extrusionOk="0">
                  <a:moveTo>
                    <a:pt x="0" y="1"/>
                  </a:moveTo>
                  <a:lnTo>
                    <a:pt x="0" y="17244"/>
                  </a:lnTo>
                  <a:lnTo>
                    <a:pt x="9298" y="17244"/>
                  </a:lnTo>
                  <a:lnTo>
                    <a:pt x="9298"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2450650" y="3543900"/>
              <a:ext cx="162925" cy="302650"/>
            </a:xfrm>
            <a:custGeom>
              <a:avLst/>
              <a:gdLst/>
              <a:ahLst/>
              <a:cxnLst/>
              <a:rect l="l" t="t" r="r" b="b"/>
              <a:pathLst>
                <a:path w="6517" h="12106" extrusionOk="0">
                  <a:moveTo>
                    <a:pt x="0" y="0"/>
                  </a:moveTo>
                  <a:lnTo>
                    <a:pt x="0"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2133600" y="3478725"/>
              <a:ext cx="231850" cy="431100"/>
            </a:xfrm>
            <a:custGeom>
              <a:avLst/>
              <a:gdLst/>
              <a:ahLst/>
              <a:cxnLst/>
              <a:rect l="l" t="t" r="r" b="b"/>
              <a:pathLst>
                <a:path w="9274" h="17244" extrusionOk="0">
                  <a:moveTo>
                    <a:pt x="1" y="1"/>
                  </a:moveTo>
                  <a:lnTo>
                    <a:pt x="1"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2166175" y="3543900"/>
              <a:ext cx="162950" cy="302650"/>
            </a:xfrm>
            <a:custGeom>
              <a:avLst/>
              <a:gdLst/>
              <a:ahLst/>
              <a:cxnLst/>
              <a:rect l="l" t="t" r="r" b="b"/>
              <a:pathLst>
                <a:path w="6518"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3332225" y="2095275"/>
              <a:ext cx="919825" cy="2213675"/>
            </a:xfrm>
            <a:custGeom>
              <a:avLst/>
              <a:gdLst/>
              <a:ahLst/>
              <a:cxnLst/>
              <a:rect l="l" t="t" r="r" b="b"/>
              <a:pathLst>
                <a:path w="36793" h="88547" extrusionOk="0">
                  <a:moveTo>
                    <a:pt x="1" y="0"/>
                  </a:moveTo>
                  <a:lnTo>
                    <a:pt x="1" y="88547"/>
                  </a:lnTo>
                  <a:lnTo>
                    <a:pt x="36793" y="88547"/>
                  </a:lnTo>
                  <a:lnTo>
                    <a:pt x="36793"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3268950" y="2827725"/>
              <a:ext cx="1045775" cy="114050"/>
            </a:xfrm>
            <a:custGeom>
              <a:avLst/>
              <a:gdLst/>
              <a:ahLst/>
              <a:cxnLst/>
              <a:rect l="l" t="t" r="r" b="b"/>
              <a:pathLst>
                <a:path w="41831" h="4562" extrusionOk="0">
                  <a:moveTo>
                    <a:pt x="727" y="1"/>
                  </a:moveTo>
                  <a:cubicBezTo>
                    <a:pt x="326" y="1"/>
                    <a:pt x="0" y="326"/>
                    <a:pt x="0" y="727"/>
                  </a:cubicBezTo>
                  <a:lnTo>
                    <a:pt x="0" y="3835"/>
                  </a:lnTo>
                  <a:cubicBezTo>
                    <a:pt x="0" y="4236"/>
                    <a:pt x="326" y="4562"/>
                    <a:pt x="727" y="4562"/>
                  </a:cubicBezTo>
                  <a:lnTo>
                    <a:pt x="41103" y="4562"/>
                  </a:lnTo>
                  <a:cubicBezTo>
                    <a:pt x="41504" y="4562"/>
                    <a:pt x="41830" y="4236"/>
                    <a:pt x="41830" y="3835"/>
                  </a:cubicBezTo>
                  <a:lnTo>
                    <a:pt x="41830" y="727"/>
                  </a:lnTo>
                  <a:cubicBezTo>
                    <a:pt x="41830" y="326"/>
                    <a:pt x="41504" y="1"/>
                    <a:pt x="41103" y="1"/>
                  </a:cubicBez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3268950" y="3401025"/>
              <a:ext cx="1045775" cy="44525"/>
            </a:xfrm>
            <a:custGeom>
              <a:avLst/>
              <a:gdLst/>
              <a:ahLst/>
              <a:cxnLst/>
              <a:rect l="l" t="t" r="r" b="b"/>
              <a:pathLst>
                <a:path w="41831" h="1781" extrusionOk="0">
                  <a:moveTo>
                    <a:pt x="727" y="1"/>
                  </a:moveTo>
                  <a:cubicBezTo>
                    <a:pt x="326" y="1"/>
                    <a:pt x="0" y="327"/>
                    <a:pt x="0" y="728"/>
                  </a:cubicBezTo>
                  <a:lnTo>
                    <a:pt x="0" y="1054"/>
                  </a:lnTo>
                  <a:cubicBezTo>
                    <a:pt x="0" y="1455"/>
                    <a:pt x="326" y="1780"/>
                    <a:pt x="727" y="1780"/>
                  </a:cubicBezTo>
                  <a:lnTo>
                    <a:pt x="41103" y="1780"/>
                  </a:lnTo>
                  <a:cubicBezTo>
                    <a:pt x="41504" y="1780"/>
                    <a:pt x="41830" y="1455"/>
                    <a:pt x="41830" y="1054"/>
                  </a:cubicBezTo>
                  <a:lnTo>
                    <a:pt x="41830" y="728"/>
                  </a:lnTo>
                  <a:cubicBezTo>
                    <a:pt x="41830" y="327"/>
                    <a:pt x="41504" y="1"/>
                    <a:pt x="41103" y="1"/>
                  </a:cubicBez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3268950" y="3250650"/>
              <a:ext cx="1045775" cy="44525"/>
            </a:xfrm>
            <a:custGeom>
              <a:avLst/>
              <a:gdLst/>
              <a:ahLst/>
              <a:cxnLst/>
              <a:rect l="l" t="t" r="r" b="b"/>
              <a:pathLst>
                <a:path w="41831" h="1781" extrusionOk="0">
                  <a:moveTo>
                    <a:pt x="727" y="1"/>
                  </a:moveTo>
                  <a:cubicBezTo>
                    <a:pt x="326" y="1"/>
                    <a:pt x="0" y="327"/>
                    <a:pt x="0" y="728"/>
                  </a:cubicBezTo>
                  <a:lnTo>
                    <a:pt x="0" y="1054"/>
                  </a:lnTo>
                  <a:cubicBezTo>
                    <a:pt x="0" y="1455"/>
                    <a:pt x="326" y="1780"/>
                    <a:pt x="727" y="1780"/>
                  </a:cubicBezTo>
                  <a:lnTo>
                    <a:pt x="41103" y="1780"/>
                  </a:lnTo>
                  <a:cubicBezTo>
                    <a:pt x="41504" y="1780"/>
                    <a:pt x="41830" y="1455"/>
                    <a:pt x="41830" y="1054"/>
                  </a:cubicBezTo>
                  <a:lnTo>
                    <a:pt x="41830" y="728"/>
                  </a:lnTo>
                  <a:cubicBezTo>
                    <a:pt x="41830" y="327"/>
                    <a:pt x="41504" y="1"/>
                    <a:pt x="41103" y="1"/>
                  </a:cubicBez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3268950" y="2095275"/>
              <a:ext cx="1045775" cy="114050"/>
            </a:xfrm>
            <a:custGeom>
              <a:avLst/>
              <a:gdLst/>
              <a:ahLst/>
              <a:cxnLst/>
              <a:rect l="l" t="t" r="r" b="b"/>
              <a:pathLst>
                <a:path w="41831" h="4562" extrusionOk="0">
                  <a:moveTo>
                    <a:pt x="0" y="0"/>
                  </a:moveTo>
                  <a:lnTo>
                    <a:pt x="0" y="4562"/>
                  </a:lnTo>
                  <a:lnTo>
                    <a:pt x="41830" y="4562"/>
                  </a:lnTo>
                  <a:lnTo>
                    <a:pt x="41830" y="0"/>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205025" y="1810800"/>
              <a:ext cx="1171100" cy="284500"/>
            </a:xfrm>
            <a:custGeom>
              <a:avLst/>
              <a:gdLst/>
              <a:ahLst/>
              <a:cxnLst/>
              <a:rect l="l" t="t" r="r" b="b"/>
              <a:pathLst>
                <a:path w="46844" h="11380" extrusionOk="0">
                  <a:moveTo>
                    <a:pt x="23234" y="1"/>
                  </a:moveTo>
                  <a:cubicBezTo>
                    <a:pt x="23090" y="1"/>
                    <a:pt x="22946" y="26"/>
                    <a:pt x="22808" y="76"/>
                  </a:cubicBezTo>
                  <a:lnTo>
                    <a:pt x="1104" y="9274"/>
                  </a:lnTo>
                  <a:cubicBezTo>
                    <a:pt x="1" y="9725"/>
                    <a:pt x="352" y="11379"/>
                    <a:pt x="1530" y="11379"/>
                  </a:cubicBezTo>
                  <a:lnTo>
                    <a:pt x="45314" y="11379"/>
                  </a:lnTo>
                  <a:cubicBezTo>
                    <a:pt x="46517" y="11379"/>
                    <a:pt x="46843" y="9725"/>
                    <a:pt x="45740" y="9274"/>
                  </a:cubicBezTo>
                  <a:lnTo>
                    <a:pt x="23660" y="76"/>
                  </a:lnTo>
                  <a:cubicBezTo>
                    <a:pt x="23522" y="26"/>
                    <a:pt x="23378" y="1"/>
                    <a:pt x="23234"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3488875" y="3517575"/>
              <a:ext cx="606550" cy="785125"/>
            </a:xfrm>
            <a:custGeom>
              <a:avLst/>
              <a:gdLst/>
              <a:ahLst/>
              <a:cxnLst/>
              <a:rect l="l" t="t" r="r" b="b"/>
              <a:pathLst>
                <a:path w="24262" h="31405" extrusionOk="0">
                  <a:moveTo>
                    <a:pt x="12607" y="1"/>
                  </a:moveTo>
                  <a:cubicBezTo>
                    <a:pt x="5639" y="1"/>
                    <a:pt x="0" y="5640"/>
                    <a:pt x="0" y="12607"/>
                  </a:cubicBezTo>
                  <a:lnTo>
                    <a:pt x="0" y="31404"/>
                  </a:lnTo>
                  <a:lnTo>
                    <a:pt x="24261" y="31404"/>
                  </a:lnTo>
                  <a:lnTo>
                    <a:pt x="24261" y="11630"/>
                  </a:lnTo>
                  <a:cubicBezTo>
                    <a:pt x="24261" y="5189"/>
                    <a:pt x="19048" y="1"/>
                    <a:pt x="1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3552150" y="2278225"/>
              <a:ext cx="479975" cy="479975"/>
            </a:xfrm>
            <a:custGeom>
              <a:avLst/>
              <a:gdLst/>
              <a:ahLst/>
              <a:cxnLst/>
              <a:rect l="l" t="t" r="r" b="b"/>
              <a:pathLst>
                <a:path w="19199" h="19199" extrusionOk="0">
                  <a:moveTo>
                    <a:pt x="9600" y="0"/>
                  </a:moveTo>
                  <a:cubicBezTo>
                    <a:pt x="4286" y="0"/>
                    <a:pt x="1" y="4311"/>
                    <a:pt x="1" y="9600"/>
                  </a:cubicBezTo>
                  <a:cubicBezTo>
                    <a:pt x="1" y="14913"/>
                    <a:pt x="4286" y="19199"/>
                    <a:pt x="9600" y="19199"/>
                  </a:cubicBezTo>
                  <a:cubicBezTo>
                    <a:pt x="14888" y="19199"/>
                    <a:pt x="19199" y="14913"/>
                    <a:pt x="19199" y="9600"/>
                  </a:cubicBezTo>
                  <a:cubicBezTo>
                    <a:pt x="19199" y="4311"/>
                    <a:pt x="14888" y="0"/>
                    <a:pt x="9600"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3536500" y="2262550"/>
              <a:ext cx="511300" cy="511325"/>
            </a:xfrm>
            <a:custGeom>
              <a:avLst/>
              <a:gdLst/>
              <a:ahLst/>
              <a:cxnLst/>
              <a:rect l="l" t="t" r="r" b="b"/>
              <a:pathLst>
                <a:path w="20452" h="20453" extrusionOk="0">
                  <a:moveTo>
                    <a:pt x="10226" y="1254"/>
                  </a:moveTo>
                  <a:cubicBezTo>
                    <a:pt x="15163" y="1254"/>
                    <a:pt x="19198" y="5289"/>
                    <a:pt x="19198" y="10227"/>
                  </a:cubicBezTo>
                  <a:cubicBezTo>
                    <a:pt x="19198" y="15189"/>
                    <a:pt x="15163" y="19199"/>
                    <a:pt x="10226" y="19199"/>
                  </a:cubicBezTo>
                  <a:cubicBezTo>
                    <a:pt x="5263" y="19199"/>
                    <a:pt x="1253" y="15189"/>
                    <a:pt x="1253" y="10227"/>
                  </a:cubicBezTo>
                  <a:cubicBezTo>
                    <a:pt x="1253" y="5289"/>
                    <a:pt x="5263" y="1254"/>
                    <a:pt x="10226" y="1254"/>
                  </a:cubicBezTo>
                  <a:close/>
                  <a:moveTo>
                    <a:pt x="10226" y="1"/>
                  </a:moveTo>
                  <a:cubicBezTo>
                    <a:pt x="4587" y="1"/>
                    <a:pt x="0" y="4587"/>
                    <a:pt x="0" y="10227"/>
                  </a:cubicBezTo>
                  <a:cubicBezTo>
                    <a:pt x="0" y="15866"/>
                    <a:pt x="4587" y="20452"/>
                    <a:pt x="10226" y="20452"/>
                  </a:cubicBezTo>
                  <a:cubicBezTo>
                    <a:pt x="15865" y="20452"/>
                    <a:pt x="20451" y="15866"/>
                    <a:pt x="20451" y="10227"/>
                  </a:cubicBezTo>
                  <a:cubicBezTo>
                    <a:pt x="20451" y="4587"/>
                    <a:pt x="15865" y="1"/>
                    <a:pt x="10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3794000" y="2392250"/>
              <a:ext cx="70825" cy="162950"/>
            </a:xfrm>
            <a:custGeom>
              <a:avLst/>
              <a:gdLst/>
              <a:ahLst/>
              <a:cxnLst/>
              <a:rect l="l" t="t" r="r" b="b"/>
              <a:pathLst>
                <a:path w="2833" h="6518" extrusionOk="0">
                  <a:moveTo>
                    <a:pt x="1" y="1"/>
                  </a:moveTo>
                  <a:lnTo>
                    <a:pt x="1" y="6517"/>
                  </a:lnTo>
                  <a:lnTo>
                    <a:pt x="2833" y="3660"/>
                  </a:lnTo>
                  <a:lnTo>
                    <a:pt x="1" y="1"/>
                  </a:ln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3778350" y="2376600"/>
              <a:ext cx="104025" cy="216175"/>
            </a:xfrm>
            <a:custGeom>
              <a:avLst/>
              <a:gdLst/>
              <a:ahLst/>
              <a:cxnLst/>
              <a:rect l="l" t="t" r="r" b="b"/>
              <a:pathLst>
                <a:path w="4161" h="8647" extrusionOk="0">
                  <a:moveTo>
                    <a:pt x="627" y="0"/>
                  </a:moveTo>
                  <a:cubicBezTo>
                    <a:pt x="276" y="0"/>
                    <a:pt x="0" y="276"/>
                    <a:pt x="0" y="627"/>
                  </a:cubicBezTo>
                  <a:lnTo>
                    <a:pt x="0" y="8647"/>
                  </a:lnTo>
                  <a:lnTo>
                    <a:pt x="3910" y="4737"/>
                  </a:lnTo>
                  <a:cubicBezTo>
                    <a:pt x="4161" y="4487"/>
                    <a:pt x="4161" y="4086"/>
                    <a:pt x="3910" y="3835"/>
                  </a:cubicBezTo>
                  <a:cubicBezTo>
                    <a:pt x="3785" y="3722"/>
                    <a:pt x="3622" y="3666"/>
                    <a:pt x="3462" y="3666"/>
                  </a:cubicBezTo>
                  <a:cubicBezTo>
                    <a:pt x="3302" y="3666"/>
                    <a:pt x="3146" y="3722"/>
                    <a:pt x="3033" y="3835"/>
                  </a:cubicBezTo>
                  <a:lnTo>
                    <a:pt x="1253" y="5614"/>
                  </a:lnTo>
                  <a:lnTo>
                    <a:pt x="1253" y="627"/>
                  </a:lnTo>
                  <a:cubicBezTo>
                    <a:pt x="1253" y="276"/>
                    <a:pt x="953" y="0"/>
                    <a:pt x="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59"/>
          <p:cNvGrpSpPr/>
          <p:nvPr/>
        </p:nvGrpSpPr>
        <p:grpSpPr>
          <a:xfrm>
            <a:off x="2990410" y="1922616"/>
            <a:ext cx="3163133" cy="1778100"/>
            <a:chOff x="2990410" y="1922616"/>
            <a:chExt cx="3163133" cy="1778100"/>
          </a:xfrm>
        </p:grpSpPr>
        <p:sp>
          <p:nvSpPr>
            <p:cNvPr id="1475" name="Google Shape;1475;p59"/>
            <p:cNvSpPr/>
            <p:nvPr/>
          </p:nvSpPr>
          <p:spPr>
            <a:xfrm>
              <a:off x="4375443" y="1922616"/>
              <a:ext cx="1778100" cy="177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2990410" y="1922616"/>
              <a:ext cx="1778100" cy="177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9"/>
            <p:cNvSpPr/>
            <p:nvPr/>
          </p:nvSpPr>
          <p:spPr>
            <a:xfrm>
              <a:off x="4375443" y="1922616"/>
              <a:ext cx="1778100" cy="1778100"/>
            </a:xfrm>
            <a:prstGeom prst="ellipse">
              <a:avLst/>
            </a:pr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8" name="Google Shape;1478;p5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Servicing</a:t>
            </a:r>
            <a:endParaRPr/>
          </a:p>
        </p:txBody>
      </p:sp>
      <p:sp>
        <p:nvSpPr>
          <p:cNvPr id="1479" name="Google Shape;1479;p59"/>
          <p:cNvSpPr txBox="1"/>
          <p:nvPr/>
        </p:nvSpPr>
        <p:spPr>
          <a:xfrm>
            <a:off x="650099" y="2152075"/>
            <a:ext cx="2062500"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900">
                <a:solidFill>
                  <a:srgbClr val="3A60E5"/>
                </a:solidFill>
                <a:latin typeface="Carter One"/>
                <a:ea typeface="Carter One"/>
                <a:cs typeface="Carter One"/>
                <a:sym typeface="Carter One"/>
              </a:rPr>
              <a:t>Mars</a:t>
            </a:r>
            <a:endParaRPr sz="1900">
              <a:solidFill>
                <a:srgbClr val="3A60E5"/>
              </a:solidFill>
              <a:latin typeface="Carter One"/>
              <a:ea typeface="Carter One"/>
              <a:cs typeface="Carter One"/>
              <a:sym typeface="Carter One"/>
            </a:endParaRPr>
          </a:p>
        </p:txBody>
      </p:sp>
      <p:sp>
        <p:nvSpPr>
          <p:cNvPr id="1480" name="Google Shape;1480;p59"/>
          <p:cNvSpPr txBox="1"/>
          <p:nvPr/>
        </p:nvSpPr>
        <p:spPr>
          <a:xfrm>
            <a:off x="650125" y="2537374"/>
            <a:ext cx="2062500" cy="85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000000"/>
                </a:solidFill>
                <a:latin typeface="Assistant Medium"/>
                <a:ea typeface="Assistant Medium"/>
                <a:cs typeface="Assistant Medium"/>
                <a:sym typeface="Assistant Medium"/>
              </a:rPr>
              <a:t>It’s a cold place. The planet is full of iron oxide dust</a:t>
            </a:r>
            <a:endParaRPr sz="1600">
              <a:solidFill>
                <a:srgbClr val="000000"/>
              </a:solidFill>
              <a:latin typeface="Assistant Medium"/>
              <a:ea typeface="Assistant Medium"/>
              <a:cs typeface="Assistant Medium"/>
              <a:sym typeface="Assistant Medium"/>
            </a:endParaRPr>
          </a:p>
        </p:txBody>
      </p:sp>
      <p:sp>
        <p:nvSpPr>
          <p:cNvPr id="1481" name="Google Shape;1481;p59"/>
          <p:cNvSpPr txBox="1"/>
          <p:nvPr/>
        </p:nvSpPr>
        <p:spPr>
          <a:xfrm>
            <a:off x="6431477" y="2152075"/>
            <a:ext cx="20625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Saturn</a:t>
            </a:r>
            <a:endParaRPr sz="1900">
              <a:solidFill>
                <a:srgbClr val="3A60E5"/>
              </a:solidFill>
              <a:latin typeface="Carter One"/>
              <a:ea typeface="Carter One"/>
              <a:cs typeface="Carter One"/>
              <a:sym typeface="Carter One"/>
            </a:endParaRPr>
          </a:p>
        </p:txBody>
      </p:sp>
      <p:sp>
        <p:nvSpPr>
          <p:cNvPr id="1482" name="Google Shape;1482;p59"/>
          <p:cNvSpPr txBox="1"/>
          <p:nvPr/>
        </p:nvSpPr>
        <p:spPr>
          <a:xfrm>
            <a:off x="6431472" y="2537374"/>
            <a:ext cx="20625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Saturn is composed mostly of hydrogen and helium</a:t>
            </a:r>
            <a:endParaRPr sz="1600">
              <a:solidFill>
                <a:srgbClr val="000000"/>
              </a:solidFill>
              <a:latin typeface="Assistant Medium"/>
              <a:ea typeface="Assistant Medium"/>
              <a:cs typeface="Assistant Medium"/>
              <a:sym typeface="Assistant Medium"/>
            </a:endParaRPr>
          </a:p>
        </p:txBody>
      </p:sp>
      <p:grpSp>
        <p:nvGrpSpPr>
          <p:cNvPr id="1483" name="Google Shape;1483;p59"/>
          <p:cNvGrpSpPr/>
          <p:nvPr/>
        </p:nvGrpSpPr>
        <p:grpSpPr>
          <a:xfrm>
            <a:off x="3679825" y="2577768"/>
            <a:ext cx="399246" cy="467797"/>
            <a:chOff x="2813050" y="2365425"/>
            <a:chExt cx="228650" cy="267925"/>
          </a:xfrm>
        </p:grpSpPr>
        <p:sp>
          <p:nvSpPr>
            <p:cNvPr id="1484" name="Google Shape;1484;p59"/>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9"/>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59"/>
          <p:cNvGrpSpPr/>
          <p:nvPr/>
        </p:nvGrpSpPr>
        <p:grpSpPr>
          <a:xfrm>
            <a:off x="5030595" y="2577571"/>
            <a:ext cx="467824" cy="468190"/>
            <a:chOff x="3372100" y="2364625"/>
            <a:chExt cx="267925" cy="268150"/>
          </a:xfrm>
        </p:grpSpPr>
        <p:sp>
          <p:nvSpPr>
            <p:cNvPr id="1497" name="Google Shape;1497;p59"/>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Career Cluster</a:t>
            </a:r>
            <a:endParaRPr/>
          </a:p>
        </p:txBody>
      </p:sp>
      <p:grpSp>
        <p:nvGrpSpPr>
          <p:cNvPr id="1506" name="Google Shape;1506;p60"/>
          <p:cNvGrpSpPr/>
          <p:nvPr/>
        </p:nvGrpSpPr>
        <p:grpSpPr>
          <a:xfrm>
            <a:off x="4827002" y="1207229"/>
            <a:ext cx="2815263" cy="3159247"/>
            <a:chOff x="4827002" y="1207229"/>
            <a:chExt cx="2815263" cy="3159247"/>
          </a:xfrm>
        </p:grpSpPr>
        <p:sp>
          <p:nvSpPr>
            <p:cNvPr id="1507" name="Google Shape;1507;p60"/>
            <p:cNvSpPr/>
            <p:nvPr/>
          </p:nvSpPr>
          <p:spPr>
            <a:xfrm>
              <a:off x="6526856" y="1531105"/>
              <a:ext cx="1115409" cy="786747"/>
            </a:xfrm>
            <a:custGeom>
              <a:avLst/>
              <a:gdLst/>
              <a:ahLst/>
              <a:cxnLst/>
              <a:rect l="l" t="t" r="r" b="b"/>
              <a:pathLst>
                <a:path w="26570" h="18741" fill="none" extrusionOk="0">
                  <a:moveTo>
                    <a:pt x="26569" y="18740"/>
                  </a:moveTo>
                  <a:lnTo>
                    <a:pt x="1" y="18740"/>
                  </a:lnTo>
                  <a:lnTo>
                    <a:pt x="1" y="1"/>
                  </a:lnTo>
                  <a:lnTo>
                    <a:pt x="26569" y="1"/>
                  </a:lnTo>
                  <a:close/>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a:off x="6675382" y="1669093"/>
              <a:ext cx="818358" cy="42"/>
            </a:xfrm>
            <a:custGeom>
              <a:avLst/>
              <a:gdLst/>
              <a:ahLst/>
              <a:cxnLst/>
              <a:rect l="l" t="t" r="r" b="b"/>
              <a:pathLst>
                <a:path w="19494" h="1" fill="none" extrusionOk="0">
                  <a:moveTo>
                    <a:pt x="1" y="1"/>
                  </a:moveTo>
                  <a:lnTo>
                    <a:pt x="19493" y="1"/>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6675382" y="1967109"/>
              <a:ext cx="818358" cy="42"/>
            </a:xfrm>
            <a:custGeom>
              <a:avLst/>
              <a:gdLst/>
              <a:ahLst/>
              <a:cxnLst/>
              <a:rect l="l" t="t" r="r" b="b"/>
              <a:pathLst>
                <a:path w="19494" h="1" fill="none" extrusionOk="0">
                  <a:moveTo>
                    <a:pt x="1" y="0"/>
                  </a:moveTo>
                  <a:lnTo>
                    <a:pt x="19493" y="0"/>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6675382" y="2062908"/>
              <a:ext cx="818358" cy="42"/>
            </a:xfrm>
            <a:custGeom>
              <a:avLst/>
              <a:gdLst/>
              <a:ahLst/>
              <a:cxnLst/>
              <a:rect l="l" t="t" r="r" b="b"/>
              <a:pathLst>
                <a:path w="19494" h="1" fill="none" extrusionOk="0">
                  <a:moveTo>
                    <a:pt x="1" y="1"/>
                  </a:moveTo>
                  <a:lnTo>
                    <a:pt x="19493" y="1"/>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a:off x="6675382" y="2157782"/>
              <a:ext cx="818358" cy="42"/>
            </a:xfrm>
            <a:custGeom>
              <a:avLst/>
              <a:gdLst/>
              <a:ahLst/>
              <a:cxnLst/>
              <a:rect l="l" t="t" r="r" b="b"/>
              <a:pathLst>
                <a:path w="19494" h="1" fill="none" extrusionOk="0">
                  <a:moveTo>
                    <a:pt x="1" y="0"/>
                  </a:moveTo>
                  <a:lnTo>
                    <a:pt x="19493" y="0"/>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a:off x="4827002" y="4313749"/>
              <a:ext cx="1224641" cy="50838"/>
            </a:xfrm>
            <a:custGeom>
              <a:avLst/>
              <a:gdLst/>
              <a:ahLst/>
              <a:cxnLst/>
              <a:rect l="l" t="t" r="r" b="b"/>
              <a:pathLst>
                <a:path w="29172" h="1211" extrusionOk="0">
                  <a:moveTo>
                    <a:pt x="16846" y="0"/>
                  </a:moveTo>
                  <a:cubicBezTo>
                    <a:pt x="9793" y="0"/>
                    <a:pt x="1" y="160"/>
                    <a:pt x="1" y="571"/>
                  </a:cubicBezTo>
                  <a:cubicBezTo>
                    <a:pt x="1" y="959"/>
                    <a:pt x="8948" y="1210"/>
                    <a:pt x="16001" y="1210"/>
                  </a:cubicBezTo>
                  <a:cubicBezTo>
                    <a:pt x="23077" y="1210"/>
                    <a:pt x="29171" y="1027"/>
                    <a:pt x="29171" y="617"/>
                  </a:cubicBezTo>
                  <a:cubicBezTo>
                    <a:pt x="29171" y="206"/>
                    <a:pt x="23922" y="0"/>
                    <a:pt x="16846" y="0"/>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a:off x="5762233" y="1845157"/>
              <a:ext cx="726338" cy="697624"/>
            </a:xfrm>
            <a:custGeom>
              <a:avLst/>
              <a:gdLst/>
              <a:ahLst/>
              <a:cxnLst/>
              <a:rect l="l" t="t" r="r" b="b"/>
              <a:pathLst>
                <a:path w="17302" h="16618" extrusionOk="0">
                  <a:moveTo>
                    <a:pt x="1770" y="0"/>
                  </a:moveTo>
                  <a:cubicBezTo>
                    <a:pt x="1325" y="0"/>
                    <a:pt x="828" y="338"/>
                    <a:pt x="434" y="1513"/>
                  </a:cubicBezTo>
                  <a:cubicBezTo>
                    <a:pt x="0" y="2814"/>
                    <a:pt x="4314" y="7516"/>
                    <a:pt x="4314" y="7516"/>
                  </a:cubicBezTo>
                  <a:cubicBezTo>
                    <a:pt x="4337" y="7607"/>
                    <a:pt x="4337" y="8041"/>
                    <a:pt x="4337" y="8657"/>
                  </a:cubicBezTo>
                  <a:cubicBezTo>
                    <a:pt x="3218" y="14957"/>
                    <a:pt x="5410" y="16509"/>
                    <a:pt x="5410" y="16509"/>
                  </a:cubicBezTo>
                  <a:cubicBezTo>
                    <a:pt x="5516" y="16583"/>
                    <a:pt x="5641" y="16617"/>
                    <a:pt x="5783" y="16617"/>
                  </a:cubicBezTo>
                  <a:cubicBezTo>
                    <a:pt x="8203" y="16617"/>
                    <a:pt x="15453" y="6557"/>
                    <a:pt x="15453" y="6557"/>
                  </a:cubicBezTo>
                  <a:cubicBezTo>
                    <a:pt x="16115" y="6078"/>
                    <a:pt x="17302" y="4686"/>
                    <a:pt x="17233" y="4503"/>
                  </a:cubicBezTo>
                  <a:cubicBezTo>
                    <a:pt x="17188" y="4320"/>
                    <a:pt x="16868" y="4138"/>
                    <a:pt x="16800" y="3818"/>
                  </a:cubicBezTo>
                  <a:cubicBezTo>
                    <a:pt x="16708" y="3522"/>
                    <a:pt x="16594" y="3362"/>
                    <a:pt x="16343" y="3248"/>
                  </a:cubicBezTo>
                  <a:cubicBezTo>
                    <a:pt x="16115" y="3133"/>
                    <a:pt x="16023" y="2928"/>
                    <a:pt x="16023" y="2928"/>
                  </a:cubicBezTo>
                  <a:cubicBezTo>
                    <a:pt x="16023" y="2928"/>
                    <a:pt x="17233" y="1102"/>
                    <a:pt x="16936" y="760"/>
                  </a:cubicBezTo>
                  <a:cubicBezTo>
                    <a:pt x="16930" y="752"/>
                    <a:pt x="16921" y="749"/>
                    <a:pt x="16909" y="749"/>
                  </a:cubicBezTo>
                  <a:cubicBezTo>
                    <a:pt x="16527" y="749"/>
                    <a:pt x="13581" y="4640"/>
                    <a:pt x="13581" y="4640"/>
                  </a:cubicBezTo>
                  <a:cubicBezTo>
                    <a:pt x="13581" y="4640"/>
                    <a:pt x="7784" y="10304"/>
                    <a:pt x="7583" y="10304"/>
                  </a:cubicBezTo>
                  <a:cubicBezTo>
                    <a:pt x="7580" y="10304"/>
                    <a:pt x="7579" y="10303"/>
                    <a:pt x="7578" y="10301"/>
                  </a:cubicBezTo>
                  <a:cubicBezTo>
                    <a:pt x="6778" y="6864"/>
                    <a:pt x="6101" y="562"/>
                    <a:pt x="3396" y="562"/>
                  </a:cubicBezTo>
                  <a:cubicBezTo>
                    <a:pt x="3244" y="562"/>
                    <a:pt x="3086" y="582"/>
                    <a:pt x="2922" y="623"/>
                  </a:cubicBezTo>
                  <a:cubicBezTo>
                    <a:pt x="2921" y="623"/>
                    <a:pt x="2921" y="623"/>
                    <a:pt x="2921" y="623"/>
                  </a:cubicBezTo>
                  <a:cubicBezTo>
                    <a:pt x="2885" y="623"/>
                    <a:pt x="2374" y="0"/>
                    <a:pt x="1770"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a:off x="6337149" y="1966102"/>
              <a:ext cx="96806" cy="93867"/>
            </a:xfrm>
            <a:custGeom>
              <a:avLst/>
              <a:gdLst/>
              <a:ahLst/>
              <a:cxnLst/>
              <a:rect l="l" t="t" r="r" b="b"/>
              <a:pathLst>
                <a:path w="2306" h="2236" extrusionOk="0">
                  <a:moveTo>
                    <a:pt x="880" y="1"/>
                  </a:moveTo>
                  <a:cubicBezTo>
                    <a:pt x="601" y="1"/>
                    <a:pt x="0" y="1736"/>
                    <a:pt x="0" y="1736"/>
                  </a:cubicBezTo>
                  <a:cubicBezTo>
                    <a:pt x="0" y="1736"/>
                    <a:pt x="352" y="2235"/>
                    <a:pt x="788" y="2235"/>
                  </a:cubicBezTo>
                  <a:cubicBezTo>
                    <a:pt x="836" y="2235"/>
                    <a:pt x="886" y="2229"/>
                    <a:pt x="936" y="2215"/>
                  </a:cubicBezTo>
                  <a:cubicBezTo>
                    <a:pt x="1438" y="2079"/>
                    <a:pt x="1256" y="1074"/>
                    <a:pt x="1256" y="1074"/>
                  </a:cubicBezTo>
                  <a:lnTo>
                    <a:pt x="1256" y="1074"/>
                  </a:lnTo>
                  <a:cubicBezTo>
                    <a:pt x="1256" y="1074"/>
                    <a:pt x="1651" y="1218"/>
                    <a:pt x="1951" y="1218"/>
                  </a:cubicBezTo>
                  <a:cubicBezTo>
                    <a:pt x="2130" y="1218"/>
                    <a:pt x="2274" y="1167"/>
                    <a:pt x="2283" y="1006"/>
                  </a:cubicBezTo>
                  <a:cubicBezTo>
                    <a:pt x="2306" y="549"/>
                    <a:pt x="1164" y="47"/>
                    <a:pt x="890" y="1"/>
                  </a:cubicBezTo>
                  <a:cubicBezTo>
                    <a:pt x="887" y="1"/>
                    <a:pt x="883" y="1"/>
                    <a:pt x="880"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6391765" y="1971895"/>
              <a:ext cx="54658" cy="69981"/>
            </a:xfrm>
            <a:custGeom>
              <a:avLst/>
              <a:gdLst/>
              <a:ahLst/>
              <a:cxnLst/>
              <a:rect l="l" t="t" r="r" b="b"/>
              <a:pathLst>
                <a:path w="1302" h="1667" extrusionOk="0">
                  <a:moveTo>
                    <a:pt x="0" y="0"/>
                  </a:moveTo>
                  <a:lnTo>
                    <a:pt x="708" y="366"/>
                  </a:lnTo>
                  <a:cubicBezTo>
                    <a:pt x="822" y="434"/>
                    <a:pt x="959" y="480"/>
                    <a:pt x="1050" y="548"/>
                  </a:cubicBezTo>
                  <a:cubicBezTo>
                    <a:pt x="1096" y="594"/>
                    <a:pt x="1142" y="639"/>
                    <a:pt x="1164" y="708"/>
                  </a:cubicBezTo>
                  <a:cubicBezTo>
                    <a:pt x="1187" y="754"/>
                    <a:pt x="1164" y="822"/>
                    <a:pt x="1119" y="868"/>
                  </a:cubicBezTo>
                  <a:cubicBezTo>
                    <a:pt x="913" y="1050"/>
                    <a:pt x="639" y="1073"/>
                    <a:pt x="366" y="1073"/>
                  </a:cubicBezTo>
                  <a:cubicBezTo>
                    <a:pt x="343" y="1073"/>
                    <a:pt x="314" y="1067"/>
                    <a:pt x="283" y="1067"/>
                  </a:cubicBezTo>
                  <a:cubicBezTo>
                    <a:pt x="251" y="1067"/>
                    <a:pt x="217" y="1073"/>
                    <a:pt x="183" y="1096"/>
                  </a:cubicBezTo>
                  <a:cubicBezTo>
                    <a:pt x="114" y="1164"/>
                    <a:pt x="183" y="1233"/>
                    <a:pt x="183" y="1279"/>
                  </a:cubicBezTo>
                  <a:lnTo>
                    <a:pt x="251" y="1667"/>
                  </a:lnTo>
                  <a:lnTo>
                    <a:pt x="229" y="1279"/>
                  </a:lnTo>
                  <a:cubicBezTo>
                    <a:pt x="229" y="1225"/>
                    <a:pt x="229" y="1158"/>
                    <a:pt x="229" y="1142"/>
                  </a:cubicBezTo>
                  <a:cubicBezTo>
                    <a:pt x="229" y="1142"/>
                    <a:pt x="320" y="1142"/>
                    <a:pt x="366" y="1164"/>
                  </a:cubicBezTo>
                  <a:cubicBezTo>
                    <a:pt x="639" y="1164"/>
                    <a:pt x="936" y="1164"/>
                    <a:pt x="1187" y="959"/>
                  </a:cubicBezTo>
                  <a:cubicBezTo>
                    <a:pt x="1256" y="891"/>
                    <a:pt x="1301" y="776"/>
                    <a:pt x="1279" y="662"/>
                  </a:cubicBezTo>
                  <a:cubicBezTo>
                    <a:pt x="1233" y="571"/>
                    <a:pt x="1187" y="503"/>
                    <a:pt x="1119" y="457"/>
                  </a:cubicBezTo>
                  <a:cubicBezTo>
                    <a:pt x="982" y="388"/>
                    <a:pt x="868" y="343"/>
                    <a:pt x="754" y="274"/>
                  </a:cubicBezTo>
                  <a:cubicBezTo>
                    <a:pt x="502" y="183"/>
                    <a:pt x="251" y="69"/>
                    <a:pt x="23"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6419556" y="1966144"/>
              <a:ext cx="17296" cy="17296"/>
            </a:xfrm>
            <a:custGeom>
              <a:avLst/>
              <a:gdLst/>
              <a:ahLst/>
              <a:cxnLst/>
              <a:rect l="l" t="t" r="r" b="b"/>
              <a:pathLst>
                <a:path w="412" h="412" extrusionOk="0">
                  <a:moveTo>
                    <a:pt x="388" y="0"/>
                  </a:moveTo>
                  <a:cubicBezTo>
                    <a:pt x="251" y="137"/>
                    <a:pt x="114" y="274"/>
                    <a:pt x="0" y="411"/>
                  </a:cubicBezTo>
                  <a:cubicBezTo>
                    <a:pt x="69" y="411"/>
                    <a:pt x="114" y="388"/>
                    <a:pt x="160" y="366"/>
                  </a:cubicBezTo>
                  <a:cubicBezTo>
                    <a:pt x="206" y="343"/>
                    <a:pt x="229" y="297"/>
                    <a:pt x="274" y="274"/>
                  </a:cubicBezTo>
                  <a:cubicBezTo>
                    <a:pt x="297" y="229"/>
                    <a:pt x="343" y="206"/>
                    <a:pt x="365" y="160"/>
                  </a:cubicBezTo>
                  <a:cubicBezTo>
                    <a:pt x="388" y="115"/>
                    <a:pt x="388" y="69"/>
                    <a:pt x="41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a:off x="6403267" y="1993935"/>
              <a:ext cx="55624" cy="38748"/>
            </a:xfrm>
            <a:custGeom>
              <a:avLst/>
              <a:gdLst/>
              <a:ahLst/>
              <a:cxnLst/>
              <a:rect l="l" t="t" r="r" b="b"/>
              <a:pathLst>
                <a:path w="1325" h="923" extrusionOk="0">
                  <a:moveTo>
                    <a:pt x="1324" y="0"/>
                  </a:moveTo>
                  <a:lnTo>
                    <a:pt x="1324" y="0"/>
                  </a:lnTo>
                  <a:cubicBezTo>
                    <a:pt x="1142" y="206"/>
                    <a:pt x="936" y="388"/>
                    <a:pt x="708" y="571"/>
                  </a:cubicBezTo>
                  <a:cubicBezTo>
                    <a:pt x="617" y="639"/>
                    <a:pt x="502" y="731"/>
                    <a:pt x="388" y="799"/>
                  </a:cubicBezTo>
                  <a:cubicBezTo>
                    <a:pt x="331" y="833"/>
                    <a:pt x="257" y="856"/>
                    <a:pt x="186" y="856"/>
                  </a:cubicBezTo>
                  <a:cubicBezTo>
                    <a:pt x="114" y="856"/>
                    <a:pt x="46" y="833"/>
                    <a:pt x="0" y="776"/>
                  </a:cubicBezTo>
                  <a:lnTo>
                    <a:pt x="0" y="776"/>
                  </a:lnTo>
                  <a:cubicBezTo>
                    <a:pt x="23" y="845"/>
                    <a:pt x="114" y="913"/>
                    <a:pt x="183" y="913"/>
                  </a:cubicBezTo>
                  <a:cubicBezTo>
                    <a:pt x="210" y="920"/>
                    <a:pt x="234" y="923"/>
                    <a:pt x="258" y="923"/>
                  </a:cubicBezTo>
                  <a:cubicBezTo>
                    <a:pt x="316" y="923"/>
                    <a:pt x="369" y="907"/>
                    <a:pt x="434" y="891"/>
                  </a:cubicBezTo>
                  <a:cubicBezTo>
                    <a:pt x="571" y="822"/>
                    <a:pt x="662" y="731"/>
                    <a:pt x="799" y="662"/>
                  </a:cubicBezTo>
                  <a:cubicBezTo>
                    <a:pt x="890" y="571"/>
                    <a:pt x="1005" y="480"/>
                    <a:pt x="1096" y="366"/>
                  </a:cubicBezTo>
                  <a:cubicBezTo>
                    <a:pt x="1187" y="251"/>
                    <a:pt x="1256" y="137"/>
                    <a:pt x="1324"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a:off x="6415693" y="2015009"/>
              <a:ext cx="54658" cy="34214"/>
            </a:xfrm>
            <a:custGeom>
              <a:avLst/>
              <a:gdLst/>
              <a:ahLst/>
              <a:cxnLst/>
              <a:rect l="l" t="t" r="r" b="b"/>
              <a:pathLst>
                <a:path w="1302" h="815" extrusionOk="0">
                  <a:moveTo>
                    <a:pt x="1302" y="1"/>
                  </a:moveTo>
                  <a:cubicBezTo>
                    <a:pt x="1165" y="92"/>
                    <a:pt x="1051" y="183"/>
                    <a:pt x="937" y="297"/>
                  </a:cubicBezTo>
                  <a:cubicBezTo>
                    <a:pt x="823" y="411"/>
                    <a:pt x="709" y="525"/>
                    <a:pt x="594" y="594"/>
                  </a:cubicBezTo>
                  <a:cubicBezTo>
                    <a:pt x="500" y="670"/>
                    <a:pt x="390" y="714"/>
                    <a:pt x="303" y="714"/>
                  </a:cubicBezTo>
                  <a:cubicBezTo>
                    <a:pt x="285" y="714"/>
                    <a:pt x="268" y="712"/>
                    <a:pt x="252" y="708"/>
                  </a:cubicBezTo>
                  <a:cubicBezTo>
                    <a:pt x="138" y="662"/>
                    <a:pt x="69" y="503"/>
                    <a:pt x="1" y="366"/>
                  </a:cubicBezTo>
                  <a:lnTo>
                    <a:pt x="1" y="366"/>
                  </a:lnTo>
                  <a:cubicBezTo>
                    <a:pt x="24" y="503"/>
                    <a:pt x="47" y="685"/>
                    <a:pt x="206" y="777"/>
                  </a:cubicBezTo>
                  <a:cubicBezTo>
                    <a:pt x="253" y="803"/>
                    <a:pt x="300" y="814"/>
                    <a:pt x="346" y="814"/>
                  </a:cubicBezTo>
                  <a:cubicBezTo>
                    <a:pt x="458" y="814"/>
                    <a:pt x="566" y="750"/>
                    <a:pt x="663" y="685"/>
                  </a:cubicBezTo>
                  <a:cubicBezTo>
                    <a:pt x="800" y="594"/>
                    <a:pt x="891" y="480"/>
                    <a:pt x="1005" y="366"/>
                  </a:cubicBezTo>
                  <a:cubicBezTo>
                    <a:pt x="1119" y="252"/>
                    <a:pt x="1211" y="115"/>
                    <a:pt x="1302"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6438698" y="2041834"/>
              <a:ext cx="34550" cy="20150"/>
            </a:xfrm>
            <a:custGeom>
              <a:avLst/>
              <a:gdLst/>
              <a:ahLst/>
              <a:cxnLst/>
              <a:rect l="l" t="t" r="r" b="b"/>
              <a:pathLst>
                <a:path w="823" h="480" extrusionOk="0">
                  <a:moveTo>
                    <a:pt x="1" y="1"/>
                  </a:moveTo>
                  <a:cubicBezTo>
                    <a:pt x="1" y="115"/>
                    <a:pt x="24" y="206"/>
                    <a:pt x="69" y="297"/>
                  </a:cubicBezTo>
                  <a:cubicBezTo>
                    <a:pt x="69" y="343"/>
                    <a:pt x="92" y="389"/>
                    <a:pt x="138" y="434"/>
                  </a:cubicBezTo>
                  <a:cubicBezTo>
                    <a:pt x="183" y="457"/>
                    <a:pt x="229" y="480"/>
                    <a:pt x="275" y="480"/>
                  </a:cubicBezTo>
                  <a:cubicBezTo>
                    <a:pt x="366" y="480"/>
                    <a:pt x="480" y="457"/>
                    <a:pt x="571" y="434"/>
                  </a:cubicBezTo>
                  <a:cubicBezTo>
                    <a:pt x="663" y="411"/>
                    <a:pt x="754" y="366"/>
                    <a:pt x="822" y="275"/>
                  </a:cubicBezTo>
                  <a:lnTo>
                    <a:pt x="800" y="275"/>
                  </a:lnTo>
                  <a:cubicBezTo>
                    <a:pt x="708" y="320"/>
                    <a:pt x="640" y="320"/>
                    <a:pt x="549" y="320"/>
                  </a:cubicBezTo>
                  <a:cubicBezTo>
                    <a:pt x="434" y="366"/>
                    <a:pt x="366" y="366"/>
                    <a:pt x="298" y="366"/>
                  </a:cubicBezTo>
                  <a:cubicBezTo>
                    <a:pt x="252" y="366"/>
                    <a:pt x="206" y="366"/>
                    <a:pt x="206" y="343"/>
                  </a:cubicBezTo>
                  <a:cubicBezTo>
                    <a:pt x="183" y="343"/>
                    <a:pt x="161" y="297"/>
                    <a:pt x="138" y="275"/>
                  </a:cubicBezTo>
                  <a:cubicBezTo>
                    <a:pt x="92" y="183"/>
                    <a:pt x="24" y="115"/>
                    <a:pt x="1"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0"/>
            <p:cNvSpPr/>
            <p:nvPr/>
          </p:nvSpPr>
          <p:spPr>
            <a:xfrm>
              <a:off x="5780578" y="1828659"/>
              <a:ext cx="320895" cy="374210"/>
            </a:xfrm>
            <a:custGeom>
              <a:avLst/>
              <a:gdLst/>
              <a:ahLst/>
              <a:cxnLst/>
              <a:rect l="l" t="t" r="r" b="b"/>
              <a:pathLst>
                <a:path w="7644" h="8914" extrusionOk="0">
                  <a:moveTo>
                    <a:pt x="2281" y="1"/>
                  </a:moveTo>
                  <a:cubicBezTo>
                    <a:pt x="1186" y="1"/>
                    <a:pt x="0" y="1157"/>
                    <a:pt x="65" y="2887"/>
                  </a:cubicBezTo>
                  <a:cubicBezTo>
                    <a:pt x="179" y="6631"/>
                    <a:pt x="864" y="8913"/>
                    <a:pt x="864" y="8913"/>
                  </a:cubicBezTo>
                  <a:cubicBezTo>
                    <a:pt x="864" y="8913"/>
                    <a:pt x="7643" y="6197"/>
                    <a:pt x="7552" y="6037"/>
                  </a:cubicBezTo>
                  <a:cubicBezTo>
                    <a:pt x="5064" y="2157"/>
                    <a:pt x="4699" y="377"/>
                    <a:pt x="2462" y="11"/>
                  </a:cubicBezTo>
                  <a:cubicBezTo>
                    <a:pt x="2402" y="4"/>
                    <a:pt x="2342"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0"/>
            <p:cNvSpPr/>
            <p:nvPr/>
          </p:nvSpPr>
          <p:spPr>
            <a:xfrm>
              <a:off x="4993747" y="1420572"/>
              <a:ext cx="932376" cy="1039257"/>
            </a:xfrm>
            <a:custGeom>
              <a:avLst/>
              <a:gdLst/>
              <a:ahLst/>
              <a:cxnLst/>
              <a:rect l="l" t="t" r="r" b="b"/>
              <a:pathLst>
                <a:path w="22210" h="24756" extrusionOk="0">
                  <a:moveTo>
                    <a:pt x="18070" y="0"/>
                  </a:moveTo>
                  <a:cubicBezTo>
                    <a:pt x="17582" y="0"/>
                    <a:pt x="17093" y="46"/>
                    <a:pt x="16617" y="123"/>
                  </a:cubicBezTo>
                  <a:cubicBezTo>
                    <a:pt x="15887" y="237"/>
                    <a:pt x="15156" y="443"/>
                    <a:pt x="14540" y="831"/>
                  </a:cubicBezTo>
                  <a:cubicBezTo>
                    <a:pt x="13901" y="1219"/>
                    <a:pt x="3972" y="8774"/>
                    <a:pt x="0" y="16763"/>
                  </a:cubicBezTo>
                  <a:cubicBezTo>
                    <a:pt x="0" y="16763"/>
                    <a:pt x="6555" y="24756"/>
                    <a:pt x="15083" y="24756"/>
                  </a:cubicBezTo>
                  <a:cubicBezTo>
                    <a:pt x="15669" y="24756"/>
                    <a:pt x="16265" y="24718"/>
                    <a:pt x="16868" y="24637"/>
                  </a:cubicBezTo>
                  <a:lnTo>
                    <a:pt x="17439" y="11810"/>
                  </a:lnTo>
                  <a:cubicBezTo>
                    <a:pt x="17840" y="11583"/>
                    <a:pt x="18148" y="11556"/>
                    <a:pt x="18271" y="11556"/>
                  </a:cubicBezTo>
                  <a:cubicBezTo>
                    <a:pt x="18309" y="11556"/>
                    <a:pt x="18329" y="11558"/>
                    <a:pt x="18329" y="11558"/>
                  </a:cubicBezTo>
                  <a:lnTo>
                    <a:pt x="22164" y="2679"/>
                  </a:lnTo>
                  <a:cubicBezTo>
                    <a:pt x="22209" y="2154"/>
                    <a:pt x="21273" y="922"/>
                    <a:pt x="20817" y="648"/>
                  </a:cubicBezTo>
                  <a:cubicBezTo>
                    <a:pt x="19984" y="178"/>
                    <a:pt x="19030" y="0"/>
                    <a:pt x="180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0"/>
            <p:cNvSpPr/>
            <p:nvPr/>
          </p:nvSpPr>
          <p:spPr>
            <a:xfrm>
              <a:off x="4945806" y="1441982"/>
              <a:ext cx="727345" cy="655476"/>
            </a:xfrm>
            <a:custGeom>
              <a:avLst/>
              <a:gdLst/>
              <a:ahLst/>
              <a:cxnLst/>
              <a:rect l="l" t="t" r="r" b="b"/>
              <a:pathLst>
                <a:path w="17326" h="15614" extrusionOk="0">
                  <a:moveTo>
                    <a:pt x="17299" y="1"/>
                  </a:moveTo>
                  <a:cubicBezTo>
                    <a:pt x="14914" y="1"/>
                    <a:pt x="3821" y="9110"/>
                    <a:pt x="1" y="15613"/>
                  </a:cubicBezTo>
                  <a:lnTo>
                    <a:pt x="17325" y="1"/>
                  </a:lnTo>
                  <a:cubicBezTo>
                    <a:pt x="17317" y="1"/>
                    <a:pt x="17308" y="1"/>
                    <a:pt x="17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5637636" y="1463013"/>
              <a:ext cx="325849" cy="453678"/>
            </a:xfrm>
            <a:custGeom>
              <a:avLst/>
              <a:gdLst/>
              <a:ahLst/>
              <a:cxnLst/>
              <a:rect l="l" t="t" r="r" b="b"/>
              <a:pathLst>
                <a:path w="7762" h="10807" extrusionOk="0">
                  <a:moveTo>
                    <a:pt x="4298" y="1"/>
                  </a:moveTo>
                  <a:cubicBezTo>
                    <a:pt x="4052" y="1"/>
                    <a:pt x="3855" y="28"/>
                    <a:pt x="3744" y="48"/>
                  </a:cubicBezTo>
                  <a:cubicBezTo>
                    <a:pt x="3333" y="116"/>
                    <a:pt x="1211" y="322"/>
                    <a:pt x="1302" y="3768"/>
                  </a:cubicBezTo>
                  <a:cubicBezTo>
                    <a:pt x="1302" y="3837"/>
                    <a:pt x="1256" y="3905"/>
                    <a:pt x="1188" y="3905"/>
                  </a:cubicBezTo>
                  <a:cubicBezTo>
                    <a:pt x="1163" y="3903"/>
                    <a:pt x="1136" y="3902"/>
                    <a:pt x="1106" y="3902"/>
                  </a:cubicBezTo>
                  <a:cubicBezTo>
                    <a:pt x="781" y="3902"/>
                    <a:pt x="199" y="4037"/>
                    <a:pt x="115" y="4727"/>
                  </a:cubicBezTo>
                  <a:cubicBezTo>
                    <a:pt x="1" y="5503"/>
                    <a:pt x="1074" y="5640"/>
                    <a:pt x="1530" y="5663"/>
                  </a:cubicBezTo>
                  <a:cubicBezTo>
                    <a:pt x="1644" y="5663"/>
                    <a:pt x="1758" y="5731"/>
                    <a:pt x="1850" y="5823"/>
                  </a:cubicBezTo>
                  <a:cubicBezTo>
                    <a:pt x="2124" y="6097"/>
                    <a:pt x="2740" y="6758"/>
                    <a:pt x="2945" y="7534"/>
                  </a:cubicBezTo>
                  <a:cubicBezTo>
                    <a:pt x="3379" y="9269"/>
                    <a:pt x="2032" y="10045"/>
                    <a:pt x="2032" y="10045"/>
                  </a:cubicBezTo>
                  <a:cubicBezTo>
                    <a:pt x="2032" y="10045"/>
                    <a:pt x="3960" y="10806"/>
                    <a:pt x="5489" y="10806"/>
                  </a:cubicBezTo>
                  <a:cubicBezTo>
                    <a:pt x="6012" y="10806"/>
                    <a:pt x="6488" y="10717"/>
                    <a:pt x="6826" y="10479"/>
                  </a:cubicBezTo>
                  <a:cubicBezTo>
                    <a:pt x="6826" y="10479"/>
                    <a:pt x="5433" y="6507"/>
                    <a:pt x="5913" y="6325"/>
                  </a:cubicBezTo>
                  <a:cubicBezTo>
                    <a:pt x="6734" y="6005"/>
                    <a:pt x="7761" y="5435"/>
                    <a:pt x="7122" y="2490"/>
                  </a:cubicBezTo>
                  <a:cubicBezTo>
                    <a:pt x="6660" y="336"/>
                    <a:pt x="5170" y="1"/>
                    <a:pt x="4298"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5239036" y="4105822"/>
              <a:ext cx="165821" cy="179548"/>
            </a:xfrm>
            <a:custGeom>
              <a:avLst/>
              <a:gdLst/>
              <a:ahLst/>
              <a:cxnLst/>
              <a:rect l="l" t="t" r="r" b="b"/>
              <a:pathLst>
                <a:path w="3950" h="4277" extrusionOk="0">
                  <a:moveTo>
                    <a:pt x="708" y="0"/>
                  </a:moveTo>
                  <a:lnTo>
                    <a:pt x="0" y="2214"/>
                  </a:lnTo>
                  <a:cubicBezTo>
                    <a:pt x="0" y="2214"/>
                    <a:pt x="470" y="4277"/>
                    <a:pt x="906" y="4277"/>
                  </a:cubicBezTo>
                  <a:cubicBezTo>
                    <a:pt x="979" y="4277"/>
                    <a:pt x="1050" y="4220"/>
                    <a:pt x="1119" y="4086"/>
                  </a:cubicBezTo>
                  <a:cubicBezTo>
                    <a:pt x="1575" y="3127"/>
                    <a:pt x="2557" y="2785"/>
                    <a:pt x="2557" y="2785"/>
                  </a:cubicBezTo>
                  <a:lnTo>
                    <a:pt x="3949" y="114"/>
                  </a:lnTo>
                  <a:lnTo>
                    <a:pt x="708"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5284081" y="4114428"/>
              <a:ext cx="117880" cy="127493"/>
            </a:xfrm>
            <a:custGeom>
              <a:avLst/>
              <a:gdLst/>
              <a:ahLst/>
              <a:cxnLst/>
              <a:rect l="l" t="t" r="r" b="b"/>
              <a:pathLst>
                <a:path w="2808" h="3037" extrusionOk="0">
                  <a:moveTo>
                    <a:pt x="0" y="1"/>
                  </a:moveTo>
                  <a:lnTo>
                    <a:pt x="274" y="3036"/>
                  </a:lnTo>
                  <a:lnTo>
                    <a:pt x="1667" y="2397"/>
                  </a:lnTo>
                  <a:lnTo>
                    <a:pt x="2808" y="23"/>
                  </a:lnTo>
                  <a:lnTo>
                    <a:pt x="0"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5198777" y="4194736"/>
              <a:ext cx="303809" cy="122875"/>
            </a:xfrm>
            <a:custGeom>
              <a:avLst/>
              <a:gdLst/>
              <a:ahLst/>
              <a:cxnLst/>
              <a:rect l="l" t="t" r="r" b="b"/>
              <a:pathLst>
                <a:path w="7237" h="2927" extrusionOk="0">
                  <a:moveTo>
                    <a:pt x="962" y="1"/>
                  </a:moveTo>
                  <a:cubicBezTo>
                    <a:pt x="960" y="1"/>
                    <a:pt x="959" y="2"/>
                    <a:pt x="959" y="5"/>
                  </a:cubicBezTo>
                  <a:cubicBezTo>
                    <a:pt x="891" y="461"/>
                    <a:pt x="275" y="2105"/>
                    <a:pt x="46" y="2698"/>
                  </a:cubicBezTo>
                  <a:cubicBezTo>
                    <a:pt x="1" y="2790"/>
                    <a:pt x="92" y="2904"/>
                    <a:pt x="229" y="2904"/>
                  </a:cubicBezTo>
                  <a:cubicBezTo>
                    <a:pt x="1325" y="2904"/>
                    <a:pt x="5433" y="2927"/>
                    <a:pt x="6985" y="2927"/>
                  </a:cubicBezTo>
                  <a:cubicBezTo>
                    <a:pt x="7168" y="2927"/>
                    <a:pt x="7236" y="2721"/>
                    <a:pt x="7100" y="2630"/>
                  </a:cubicBezTo>
                  <a:lnTo>
                    <a:pt x="3767" y="484"/>
                  </a:lnTo>
                  <a:cubicBezTo>
                    <a:pt x="3762" y="481"/>
                    <a:pt x="3755" y="479"/>
                    <a:pt x="3745" y="479"/>
                  </a:cubicBezTo>
                  <a:cubicBezTo>
                    <a:pt x="3576" y="479"/>
                    <a:pt x="2719" y="1015"/>
                    <a:pt x="2352" y="1123"/>
                  </a:cubicBezTo>
                  <a:cubicBezTo>
                    <a:pt x="2328" y="1132"/>
                    <a:pt x="2302" y="1136"/>
                    <a:pt x="2275" y="1136"/>
                  </a:cubicBezTo>
                  <a:cubicBezTo>
                    <a:pt x="1831" y="1136"/>
                    <a:pt x="1018" y="1"/>
                    <a:pt x="962"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5198777" y="4247631"/>
              <a:ext cx="82449" cy="69015"/>
            </a:xfrm>
            <a:custGeom>
              <a:avLst/>
              <a:gdLst/>
              <a:ahLst/>
              <a:cxnLst/>
              <a:rect l="l" t="t" r="r" b="b"/>
              <a:pathLst>
                <a:path w="1964" h="1644" extrusionOk="0">
                  <a:moveTo>
                    <a:pt x="571" y="0"/>
                  </a:moveTo>
                  <a:cubicBezTo>
                    <a:pt x="366" y="548"/>
                    <a:pt x="161" y="1096"/>
                    <a:pt x="46" y="1393"/>
                  </a:cubicBezTo>
                  <a:cubicBezTo>
                    <a:pt x="1" y="1507"/>
                    <a:pt x="92" y="1621"/>
                    <a:pt x="229" y="1621"/>
                  </a:cubicBezTo>
                  <a:cubicBezTo>
                    <a:pt x="549" y="1621"/>
                    <a:pt x="1188" y="1621"/>
                    <a:pt x="1964" y="1644"/>
                  </a:cubicBezTo>
                  <a:lnTo>
                    <a:pt x="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5198777" y="4247631"/>
              <a:ext cx="82449" cy="69015"/>
            </a:xfrm>
            <a:custGeom>
              <a:avLst/>
              <a:gdLst/>
              <a:ahLst/>
              <a:cxnLst/>
              <a:rect l="l" t="t" r="r" b="b"/>
              <a:pathLst>
                <a:path w="1964" h="1644" fill="none" extrusionOk="0">
                  <a:moveTo>
                    <a:pt x="1964" y="1644"/>
                  </a:moveTo>
                  <a:cubicBezTo>
                    <a:pt x="1188" y="1621"/>
                    <a:pt x="549" y="1621"/>
                    <a:pt x="229" y="1621"/>
                  </a:cubicBezTo>
                  <a:cubicBezTo>
                    <a:pt x="92" y="1621"/>
                    <a:pt x="1" y="1507"/>
                    <a:pt x="46" y="1393"/>
                  </a:cubicBezTo>
                  <a:cubicBezTo>
                    <a:pt x="161" y="1096"/>
                    <a:pt x="366" y="548"/>
                    <a:pt x="571" y="0"/>
                  </a:cubicBez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5395244" y="4266774"/>
              <a:ext cx="107343" cy="51803"/>
            </a:xfrm>
            <a:custGeom>
              <a:avLst/>
              <a:gdLst/>
              <a:ahLst/>
              <a:cxnLst/>
              <a:rect l="l" t="t" r="r" b="b"/>
              <a:pathLst>
                <a:path w="2557" h="1234" extrusionOk="0">
                  <a:moveTo>
                    <a:pt x="982" y="1"/>
                  </a:moveTo>
                  <a:lnTo>
                    <a:pt x="0" y="1211"/>
                  </a:lnTo>
                  <a:cubicBezTo>
                    <a:pt x="913" y="1233"/>
                    <a:pt x="1758" y="1233"/>
                    <a:pt x="2283" y="1233"/>
                  </a:cubicBezTo>
                  <a:cubicBezTo>
                    <a:pt x="2465" y="1233"/>
                    <a:pt x="2556" y="1028"/>
                    <a:pt x="2397" y="937"/>
                  </a:cubicBezTo>
                  <a:lnTo>
                    <a:pt x="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5395244" y="4266774"/>
              <a:ext cx="107343" cy="51803"/>
            </a:xfrm>
            <a:custGeom>
              <a:avLst/>
              <a:gdLst/>
              <a:ahLst/>
              <a:cxnLst/>
              <a:rect l="l" t="t" r="r" b="b"/>
              <a:pathLst>
                <a:path w="2557" h="1234" fill="none" extrusionOk="0">
                  <a:moveTo>
                    <a:pt x="0" y="1211"/>
                  </a:moveTo>
                  <a:cubicBezTo>
                    <a:pt x="913" y="1233"/>
                    <a:pt x="1758" y="1233"/>
                    <a:pt x="2283" y="1233"/>
                  </a:cubicBezTo>
                  <a:cubicBezTo>
                    <a:pt x="2465" y="1233"/>
                    <a:pt x="2556" y="1028"/>
                    <a:pt x="2397" y="937"/>
                  </a:cubicBezTo>
                  <a:lnTo>
                    <a:pt x="982" y="1"/>
                  </a:ln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5196888" y="4315638"/>
              <a:ext cx="305698" cy="50838"/>
            </a:xfrm>
            <a:custGeom>
              <a:avLst/>
              <a:gdLst/>
              <a:ahLst/>
              <a:cxnLst/>
              <a:rect l="l" t="t" r="r" b="b"/>
              <a:pathLst>
                <a:path w="7282" h="1211" extrusionOk="0">
                  <a:moveTo>
                    <a:pt x="206" y="1"/>
                  </a:moveTo>
                  <a:cubicBezTo>
                    <a:pt x="91" y="1"/>
                    <a:pt x="0" y="92"/>
                    <a:pt x="0" y="206"/>
                  </a:cubicBezTo>
                  <a:lnTo>
                    <a:pt x="0" y="777"/>
                  </a:lnTo>
                  <a:cubicBezTo>
                    <a:pt x="0" y="1028"/>
                    <a:pt x="206" y="1211"/>
                    <a:pt x="434" y="1211"/>
                  </a:cubicBezTo>
                  <a:lnTo>
                    <a:pt x="6848" y="1211"/>
                  </a:lnTo>
                  <a:cubicBezTo>
                    <a:pt x="7076" y="1211"/>
                    <a:pt x="7281" y="1028"/>
                    <a:pt x="7281" y="777"/>
                  </a:cubicBezTo>
                  <a:lnTo>
                    <a:pt x="7281" y="206"/>
                  </a:lnTo>
                  <a:cubicBezTo>
                    <a:pt x="7281" y="92"/>
                    <a:pt x="7190" y="1"/>
                    <a:pt x="7053"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5792878" y="4105822"/>
              <a:ext cx="138030" cy="179548"/>
            </a:xfrm>
            <a:custGeom>
              <a:avLst/>
              <a:gdLst/>
              <a:ahLst/>
              <a:cxnLst/>
              <a:rect l="l" t="t" r="r" b="b"/>
              <a:pathLst>
                <a:path w="3288" h="4277" extrusionOk="0">
                  <a:moveTo>
                    <a:pt x="69" y="0"/>
                  </a:moveTo>
                  <a:lnTo>
                    <a:pt x="1" y="2214"/>
                  </a:lnTo>
                  <a:cubicBezTo>
                    <a:pt x="1" y="2214"/>
                    <a:pt x="470" y="4277"/>
                    <a:pt x="906" y="4277"/>
                  </a:cubicBezTo>
                  <a:cubicBezTo>
                    <a:pt x="979" y="4277"/>
                    <a:pt x="1050" y="4220"/>
                    <a:pt x="1119" y="4086"/>
                  </a:cubicBezTo>
                  <a:cubicBezTo>
                    <a:pt x="1575" y="3127"/>
                    <a:pt x="2557" y="2785"/>
                    <a:pt x="2557" y="2785"/>
                  </a:cubicBezTo>
                  <a:lnTo>
                    <a:pt x="3287"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5842708" y="4115394"/>
              <a:ext cx="83414" cy="126528"/>
            </a:xfrm>
            <a:custGeom>
              <a:avLst/>
              <a:gdLst/>
              <a:ahLst/>
              <a:cxnLst/>
              <a:rect l="l" t="t" r="r" b="b"/>
              <a:pathLst>
                <a:path w="1987" h="3014" extrusionOk="0">
                  <a:moveTo>
                    <a:pt x="0" y="0"/>
                  </a:moveTo>
                  <a:lnTo>
                    <a:pt x="206" y="3013"/>
                  </a:lnTo>
                  <a:lnTo>
                    <a:pt x="1621" y="2374"/>
                  </a:lnTo>
                  <a:lnTo>
                    <a:pt x="1986" y="0"/>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5752619" y="4194736"/>
              <a:ext cx="303809" cy="122875"/>
            </a:xfrm>
            <a:custGeom>
              <a:avLst/>
              <a:gdLst/>
              <a:ahLst/>
              <a:cxnLst/>
              <a:rect l="l" t="t" r="r" b="b"/>
              <a:pathLst>
                <a:path w="7237" h="2927" extrusionOk="0">
                  <a:moveTo>
                    <a:pt x="962" y="1"/>
                  </a:moveTo>
                  <a:cubicBezTo>
                    <a:pt x="961" y="1"/>
                    <a:pt x="960" y="2"/>
                    <a:pt x="960" y="5"/>
                  </a:cubicBezTo>
                  <a:cubicBezTo>
                    <a:pt x="891" y="461"/>
                    <a:pt x="275" y="2105"/>
                    <a:pt x="47" y="2698"/>
                  </a:cubicBezTo>
                  <a:cubicBezTo>
                    <a:pt x="1" y="2790"/>
                    <a:pt x="92" y="2904"/>
                    <a:pt x="229" y="2904"/>
                  </a:cubicBezTo>
                  <a:cubicBezTo>
                    <a:pt x="1325" y="2904"/>
                    <a:pt x="5433" y="2927"/>
                    <a:pt x="6985" y="2927"/>
                  </a:cubicBezTo>
                  <a:cubicBezTo>
                    <a:pt x="7168" y="2927"/>
                    <a:pt x="7236" y="2721"/>
                    <a:pt x="7100" y="2630"/>
                  </a:cubicBezTo>
                  <a:lnTo>
                    <a:pt x="3767" y="484"/>
                  </a:lnTo>
                  <a:cubicBezTo>
                    <a:pt x="3762" y="481"/>
                    <a:pt x="3755" y="479"/>
                    <a:pt x="3745" y="479"/>
                  </a:cubicBezTo>
                  <a:cubicBezTo>
                    <a:pt x="3576" y="479"/>
                    <a:pt x="2719" y="1015"/>
                    <a:pt x="2352" y="1123"/>
                  </a:cubicBezTo>
                  <a:cubicBezTo>
                    <a:pt x="2328" y="1132"/>
                    <a:pt x="2302" y="1136"/>
                    <a:pt x="2275" y="1136"/>
                  </a:cubicBezTo>
                  <a:cubicBezTo>
                    <a:pt x="1831" y="1136"/>
                    <a:pt x="1018" y="1"/>
                    <a:pt x="962"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5747834" y="4315638"/>
              <a:ext cx="305698" cy="50838"/>
            </a:xfrm>
            <a:custGeom>
              <a:avLst/>
              <a:gdLst/>
              <a:ahLst/>
              <a:cxnLst/>
              <a:rect l="l" t="t" r="r" b="b"/>
              <a:pathLst>
                <a:path w="7282" h="1211" extrusionOk="0">
                  <a:moveTo>
                    <a:pt x="206" y="1"/>
                  </a:moveTo>
                  <a:cubicBezTo>
                    <a:pt x="92" y="1"/>
                    <a:pt x="1" y="92"/>
                    <a:pt x="1" y="206"/>
                  </a:cubicBezTo>
                  <a:lnTo>
                    <a:pt x="1" y="777"/>
                  </a:lnTo>
                  <a:cubicBezTo>
                    <a:pt x="1" y="1028"/>
                    <a:pt x="183" y="1211"/>
                    <a:pt x="434" y="1211"/>
                  </a:cubicBezTo>
                  <a:lnTo>
                    <a:pt x="6848" y="1211"/>
                  </a:lnTo>
                  <a:cubicBezTo>
                    <a:pt x="7077" y="1211"/>
                    <a:pt x="7282" y="1028"/>
                    <a:pt x="7282" y="777"/>
                  </a:cubicBezTo>
                  <a:lnTo>
                    <a:pt x="7282" y="206"/>
                  </a:lnTo>
                  <a:cubicBezTo>
                    <a:pt x="7282" y="92"/>
                    <a:pt x="7168" y="1"/>
                    <a:pt x="7054"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5752619" y="4247631"/>
              <a:ext cx="82449" cy="69015"/>
            </a:xfrm>
            <a:custGeom>
              <a:avLst/>
              <a:gdLst/>
              <a:ahLst/>
              <a:cxnLst/>
              <a:rect l="l" t="t" r="r" b="b"/>
              <a:pathLst>
                <a:path w="1964" h="1644" extrusionOk="0">
                  <a:moveTo>
                    <a:pt x="571" y="0"/>
                  </a:moveTo>
                  <a:cubicBezTo>
                    <a:pt x="366" y="548"/>
                    <a:pt x="161" y="1096"/>
                    <a:pt x="47" y="1393"/>
                  </a:cubicBezTo>
                  <a:cubicBezTo>
                    <a:pt x="1" y="1507"/>
                    <a:pt x="92" y="1621"/>
                    <a:pt x="229" y="1621"/>
                  </a:cubicBezTo>
                  <a:cubicBezTo>
                    <a:pt x="549" y="1621"/>
                    <a:pt x="1211" y="1621"/>
                    <a:pt x="1964" y="1644"/>
                  </a:cubicBezTo>
                  <a:lnTo>
                    <a:pt x="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0"/>
            <p:cNvSpPr/>
            <p:nvPr/>
          </p:nvSpPr>
          <p:spPr>
            <a:xfrm>
              <a:off x="5752619" y="4247631"/>
              <a:ext cx="82449" cy="69015"/>
            </a:xfrm>
            <a:custGeom>
              <a:avLst/>
              <a:gdLst/>
              <a:ahLst/>
              <a:cxnLst/>
              <a:rect l="l" t="t" r="r" b="b"/>
              <a:pathLst>
                <a:path w="1964" h="1644" fill="none" extrusionOk="0">
                  <a:moveTo>
                    <a:pt x="1964" y="1644"/>
                  </a:moveTo>
                  <a:cubicBezTo>
                    <a:pt x="1211" y="1621"/>
                    <a:pt x="549" y="1621"/>
                    <a:pt x="229" y="1621"/>
                  </a:cubicBezTo>
                  <a:cubicBezTo>
                    <a:pt x="92" y="1621"/>
                    <a:pt x="1" y="1507"/>
                    <a:pt x="47" y="1393"/>
                  </a:cubicBezTo>
                  <a:cubicBezTo>
                    <a:pt x="161" y="1096"/>
                    <a:pt x="366" y="548"/>
                    <a:pt x="571" y="0"/>
                  </a:cubicBez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0"/>
            <p:cNvSpPr/>
            <p:nvPr/>
          </p:nvSpPr>
          <p:spPr>
            <a:xfrm>
              <a:off x="5949086" y="4266774"/>
              <a:ext cx="107343" cy="51803"/>
            </a:xfrm>
            <a:custGeom>
              <a:avLst/>
              <a:gdLst/>
              <a:ahLst/>
              <a:cxnLst/>
              <a:rect l="l" t="t" r="r" b="b"/>
              <a:pathLst>
                <a:path w="2557" h="1234" extrusionOk="0">
                  <a:moveTo>
                    <a:pt x="982" y="1"/>
                  </a:moveTo>
                  <a:lnTo>
                    <a:pt x="0" y="1211"/>
                  </a:lnTo>
                  <a:cubicBezTo>
                    <a:pt x="913" y="1233"/>
                    <a:pt x="1758" y="1233"/>
                    <a:pt x="2283" y="1233"/>
                  </a:cubicBezTo>
                  <a:cubicBezTo>
                    <a:pt x="2465" y="1233"/>
                    <a:pt x="2556" y="1028"/>
                    <a:pt x="2397" y="937"/>
                  </a:cubicBezTo>
                  <a:lnTo>
                    <a:pt x="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5949086" y="4266774"/>
              <a:ext cx="107343" cy="51803"/>
            </a:xfrm>
            <a:custGeom>
              <a:avLst/>
              <a:gdLst/>
              <a:ahLst/>
              <a:cxnLst/>
              <a:rect l="l" t="t" r="r" b="b"/>
              <a:pathLst>
                <a:path w="2557" h="1234" fill="none" extrusionOk="0">
                  <a:moveTo>
                    <a:pt x="0" y="1211"/>
                  </a:moveTo>
                  <a:cubicBezTo>
                    <a:pt x="913" y="1233"/>
                    <a:pt x="1758" y="1233"/>
                    <a:pt x="2283" y="1233"/>
                  </a:cubicBezTo>
                  <a:cubicBezTo>
                    <a:pt x="2465" y="1233"/>
                    <a:pt x="2556" y="1028"/>
                    <a:pt x="2397" y="937"/>
                  </a:cubicBezTo>
                  <a:lnTo>
                    <a:pt x="982" y="1"/>
                  </a:ln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5718154" y="2405381"/>
              <a:ext cx="389071" cy="1695236"/>
            </a:xfrm>
            <a:custGeom>
              <a:avLst/>
              <a:gdLst/>
              <a:ahLst/>
              <a:cxnLst/>
              <a:rect l="l" t="t" r="r" b="b"/>
              <a:pathLst>
                <a:path w="9268" h="40382" extrusionOk="0">
                  <a:moveTo>
                    <a:pt x="6171" y="1"/>
                  </a:moveTo>
                  <a:cubicBezTo>
                    <a:pt x="5491" y="1"/>
                    <a:pt x="4630" y="550"/>
                    <a:pt x="4246" y="1178"/>
                  </a:cubicBezTo>
                  <a:cubicBezTo>
                    <a:pt x="2716" y="3735"/>
                    <a:pt x="0" y="10491"/>
                    <a:pt x="0" y="10491"/>
                  </a:cubicBezTo>
                  <a:lnTo>
                    <a:pt x="1917" y="39867"/>
                  </a:lnTo>
                  <a:cubicBezTo>
                    <a:pt x="2237" y="40297"/>
                    <a:pt x="3762" y="40382"/>
                    <a:pt x="4909" y="40382"/>
                  </a:cubicBezTo>
                  <a:cubicBezTo>
                    <a:pt x="5649" y="40382"/>
                    <a:pt x="6231" y="40346"/>
                    <a:pt x="6231" y="40346"/>
                  </a:cubicBezTo>
                  <a:cubicBezTo>
                    <a:pt x="6231" y="40346"/>
                    <a:pt x="9107" y="22178"/>
                    <a:pt x="9199" y="17110"/>
                  </a:cubicBezTo>
                  <a:cubicBezTo>
                    <a:pt x="9267" y="12043"/>
                    <a:pt x="7122" y="1224"/>
                    <a:pt x="7122" y="1224"/>
                  </a:cubicBezTo>
                  <a:cubicBezTo>
                    <a:pt x="7122" y="334"/>
                    <a:pt x="6701" y="1"/>
                    <a:pt x="6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5780410" y="4040669"/>
              <a:ext cx="219471" cy="74766"/>
            </a:xfrm>
            <a:custGeom>
              <a:avLst/>
              <a:gdLst/>
              <a:ahLst/>
              <a:cxnLst/>
              <a:rect l="l" t="t" r="r" b="b"/>
              <a:pathLst>
                <a:path w="5228" h="1781" extrusionOk="0">
                  <a:moveTo>
                    <a:pt x="1" y="0"/>
                  </a:moveTo>
                  <a:lnTo>
                    <a:pt x="1" y="1780"/>
                  </a:lnTo>
                  <a:lnTo>
                    <a:pt x="5228" y="1780"/>
                  </a:lnTo>
                  <a:lnTo>
                    <a:pt x="5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5268758" y="2377254"/>
              <a:ext cx="742626" cy="1720214"/>
            </a:xfrm>
            <a:custGeom>
              <a:avLst/>
              <a:gdLst/>
              <a:ahLst/>
              <a:cxnLst/>
              <a:rect l="l" t="t" r="r" b="b"/>
              <a:pathLst>
                <a:path w="17690" h="40977" extrusionOk="0">
                  <a:moveTo>
                    <a:pt x="14614" y="0"/>
                  </a:moveTo>
                  <a:cubicBezTo>
                    <a:pt x="12940" y="0"/>
                    <a:pt x="11030" y="581"/>
                    <a:pt x="10066" y="1460"/>
                  </a:cubicBezTo>
                  <a:cubicBezTo>
                    <a:pt x="8788" y="2602"/>
                    <a:pt x="6619" y="6025"/>
                    <a:pt x="5912" y="8810"/>
                  </a:cubicBezTo>
                  <a:cubicBezTo>
                    <a:pt x="5090" y="12006"/>
                    <a:pt x="4679" y="15521"/>
                    <a:pt x="4131" y="18967"/>
                  </a:cubicBezTo>
                  <a:cubicBezTo>
                    <a:pt x="3995" y="19720"/>
                    <a:pt x="3424" y="22642"/>
                    <a:pt x="3081" y="24149"/>
                  </a:cubicBezTo>
                  <a:cubicBezTo>
                    <a:pt x="1986" y="29124"/>
                    <a:pt x="388" y="34557"/>
                    <a:pt x="0" y="40400"/>
                  </a:cubicBezTo>
                  <a:cubicBezTo>
                    <a:pt x="725" y="40581"/>
                    <a:pt x="2330" y="40977"/>
                    <a:pt x="3278" y="40977"/>
                  </a:cubicBezTo>
                  <a:cubicBezTo>
                    <a:pt x="3644" y="40977"/>
                    <a:pt x="3912" y="40918"/>
                    <a:pt x="3995" y="40765"/>
                  </a:cubicBezTo>
                  <a:cubicBezTo>
                    <a:pt x="10911" y="28052"/>
                    <a:pt x="13262" y="17461"/>
                    <a:pt x="14745" y="14060"/>
                  </a:cubicBezTo>
                  <a:cubicBezTo>
                    <a:pt x="14905" y="13649"/>
                    <a:pt x="15042" y="13261"/>
                    <a:pt x="15133" y="12827"/>
                  </a:cubicBezTo>
                  <a:lnTo>
                    <a:pt x="17690" y="1597"/>
                  </a:lnTo>
                  <a:cubicBezTo>
                    <a:pt x="17420" y="465"/>
                    <a:pt x="16112" y="0"/>
                    <a:pt x="14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0"/>
            <p:cNvSpPr/>
            <p:nvPr/>
          </p:nvSpPr>
          <p:spPr>
            <a:xfrm>
              <a:off x="5226568" y="4040669"/>
              <a:ext cx="249193" cy="74766"/>
            </a:xfrm>
            <a:custGeom>
              <a:avLst/>
              <a:gdLst/>
              <a:ahLst/>
              <a:cxnLst/>
              <a:rect l="l" t="t" r="r" b="b"/>
              <a:pathLst>
                <a:path w="5936" h="1781" extrusionOk="0">
                  <a:moveTo>
                    <a:pt x="708" y="0"/>
                  </a:moveTo>
                  <a:lnTo>
                    <a:pt x="1" y="1780"/>
                  </a:lnTo>
                  <a:lnTo>
                    <a:pt x="5228" y="1780"/>
                  </a:lnTo>
                  <a:lnTo>
                    <a:pt x="5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0"/>
            <p:cNvSpPr/>
            <p:nvPr/>
          </p:nvSpPr>
          <p:spPr>
            <a:xfrm>
              <a:off x="5745567" y="1852840"/>
              <a:ext cx="24348" cy="20402"/>
            </a:xfrm>
            <a:custGeom>
              <a:avLst/>
              <a:gdLst/>
              <a:ahLst/>
              <a:cxnLst/>
              <a:rect l="l" t="t" r="r" b="b"/>
              <a:pathLst>
                <a:path w="580" h="486" extrusionOk="0">
                  <a:moveTo>
                    <a:pt x="78" y="1"/>
                  </a:moveTo>
                  <a:cubicBezTo>
                    <a:pt x="26" y="1"/>
                    <a:pt x="1" y="14"/>
                    <a:pt x="32" y="52"/>
                  </a:cubicBezTo>
                  <a:cubicBezTo>
                    <a:pt x="123" y="166"/>
                    <a:pt x="351" y="326"/>
                    <a:pt x="580" y="485"/>
                  </a:cubicBezTo>
                  <a:lnTo>
                    <a:pt x="557" y="97"/>
                  </a:lnTo>
                  <a:cubicBezTo>
                    <a:pt x="557" y="97"/>
                    <a:pt x="219" y="1"/>
                    <a:pt x="78" y="1"/>
                  </a:cubicBezTo>
                  <a:close/>
                </a:path>
              </a:pathLst>
            </a:custGeom>
            <a:solidFill>
              <a:srgbClr val="BF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5611776" y="1878951"/>
              <a:ext cx="489697" cy="580709"/>
            </a:xfrm>
            <a:custGeom>
              <a:avLst/>
              <a:gdLst/>
              <a:ahLst/>
              <a:cxnLst/>
              <a:rect l="l" t="t" r="r" b="b"/>
              <a:pathLst>
                <a:path w="11665" h="13833" extrusionOk="0">
                  <a:moveTo>
                    <a:pt x="7601" y="0"/>
                  </a:moveTo>
                  <a:lnTo>
                    <a:pt x="7601" y="0"/>
                  </a:lnTo>
                  <a:cubicBezTo>
                    <a:pt x="6627" y="647"/>
                    <a:pt x="5724" y="860"/>
                    <a:pt x="4958" y="860"/>
                  </a:cubicBezTo>
                  <a:cubicBezTo>
                    <a:pt x="3481" y="860"/>
                    <a:pt x="2511" y="69"/>
                    <a:pt x="2511" y="69"/>
                  </a:cubicBezTo>
                  <a:cubicBezTo>
                    <a:pt x="1895" y="114"/>
                    <a:pt x="754" y="639"/>
                    <a:pt x="754" y="639"/>
                  </a:cubicBezTo>
                  <a:cubicBezTo>
                    <a:pt x="1" y="2739"/>
                    <a:pt x="799" y="12029"/>
                    <a:pt x="754" y="13832"/>
                  </a:cubicBezTo>
                  <a:cubicBezTo>
                    <a:pt x="8172" y="13832"/>
                    <a:pt x="11664" y="13604"/>
                    <a:pt x="11664" y="13604"/>
                  </a:cubicBezTo>
                  <a:cubicBezTo>
                    <a:pt x="11619" y="13536"/>
                    <a:pt x="10523" y="7419"/>
                    <a:pt x="10226" y="6117"/>
                  </a:cubicBezTo>
                  <a:cubicBezTo>
                    <a:pt x="9861" y="4474"/>
                    <a:pt x="7510" y="160"/>
                    <a:pt x="7601"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5647124" y="1447061"/>
              <a:ext cx="247346" cy="179674"/>
            </a:xfrm>
            <a:custGeom>
              <a:avLst/>
              <a:gdLst/>
              <a:ahLst/>
              <a:cxnLst/>
              <a:rect l="l" t="t" r="r" b="b"/>
              <a:pathLst>
                <a:path w="5892" h="4280" extrusionOk="0">
                  <a:moveTo>
                    <a:pt x="3414" y="1"/>
                  </a:moveTo>
                  <a:cubicBezTo>
                    <a:pt x="821" y="1"/>
                    <a:pt x="0" y="3669"/>
                    <a:pt x="1007" y="4262"/>
                  </a:cubicBezTo>
                  <a:cubicBezTo>
                    <a:pt x="1026" y="4274"/>
                    <a:pt x="1051" y="4280"/>
                    <a:pt x="1082" y="4280"/>
                  </a:cubicBezTo>
                  <a:cubicBezTo>
                    <a:pt x="1826" y="4280"/>
                    <a:pt x="5892" y="930"/>
                    <a:pt x="5892" y="930"/>
                  </a:cubicBezTo>
                  <a:cubicBezTo>
                    <a:pt x="4938" y="267"/>
                    <a:pt x="4112" y="1"/>
                    <a:pt x="3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5645612" y="1478672"/>
              <a:ext cx="243484" cy="156963"/>
            </a:xfrm>
            <a:custGeom>
              <a:avLst/>
              <a:gdLst/>
              <a:ahLst/>
              <a:cxnLst/>
              <a:rect l="l" t="t" r="r" b="b"/>
              <a:pathLst>
                <a:path w="5800" h="3739" extrusionOk="0">
                  <a:moveTo>
                    <a:pt x="5498" y="0"/>
                  </a:moveTo>
                  <a:cubicBezTo>
                    <a:pt x="5458" y="0"/>
                    <a:pt x="5417" y="12"/>
                    <a:pt x="5380" y="40"/>
                  </a:cubicBezTo>
                  <a:cubicBezTo>
                    <a:pt x="4536" y="748"/>
                    <a:pt x="3805" y="1569"/>
                    <a:pt x="3143" y="2459"/>
                  </a:cubicBezTo>
                  <a:cubicBezTo>
                    <a:pt x="2847" y="2848"/>
                    <a:pt x="2504" y="3281"/>
                    <a:pt x="1979" y="3373"/>
                  </a:cubicBezTo>
                  <a:cubicBezTo>
                    <a:pt x="1918" y="3382"/>
                    <a:pt x="1858" y="3387"/>
                    <a:pt x="1797" y="3387"/>
                  </a:cubicBezTo>
                  <a:cubicBezTo>
                    <a:pt x="1288" y="3387"/>
                    <a:pt x="787" y="3067"/>
                    <a:pt x="359" y="2802"/>
                  </a:cubicBezTo>
                  <a:cubicBezTo>
                    <a:pt x="328" y="2785"/>
                    <a:pt x="298" y="2778"/>
                    <a:pt x="270" y="2778"/>
                  </a:cubicBezTo>
                  <a:cubicBezTo>
                    <a:pt x="108" y="2778"/>
                    <a:pt x="1" y="3024"/>
                    <a:pt x="176" y="3121"/>
                  </a:cubicBezTo>
                  <a:cubicBezTo>
                    <a:pt x="662" y="3409"/>
                    <a:pt x="1191" y="3739"/>
                    <a:pt x="1784" y="3739"/>
                  </a:cubicBezTo>
                  <a:cubicBezTo>
                    <a:pt x="1803" y="3739"/>
                    <a:pt x="1823" y="3738"/>
                    <a:pt x="1842" y="3738"/>
                  </a:cubicBezTo>
                  <a:cubicBezTo>
                    <a:pt x="2367" y="3738"/>
                    <a:pt x="2801" y="3418"/>
                    <a:pt x="3143" y="3030"/>
                  </a:cubicBezTo>
                  <a:cubicBezTo>
                    <a:pt x="3531" y="2596"/>
                    <a:pt x="3851" y="2094"/>
                    <a:pt x="4239" y="1661"/>
                  </a:cubicBezTo>
                  <a:cubicBezTo>
                    <a:pt x="4673" y="1181"/>
                    <a:pt x="5152" y="725"/>
                    <a:pt x="5654" y="291"/>
                  </a:cubicBezTo>
                  <a:cubicBezTo>
                    <a:pt x="5800" y="182"/>
                    <a:pt x="5655" y="0"/>
                    <a:pt x="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0"/>
            <p:cNvSpPr/>
            <p:nvPr/>
          </p:nvSpPr>
          <p:spPr>
            <a:xfrm>
              <a:off x="5611776" y="1878951"/>
              <a:ext cx="568241" cy="580709"/>
            </a:xfrm>
            <a:custGeom>
              <a:avLst/>
              <a:gdLst/>
              <a:ahLst/>
              <a:cxnLst/>
              <a:rect l="l" t="t" r="r" b="b"/>
              <a:pathLst>
                <a:path w="13536" h="13833" extrusionOk="0">
                  <a:moveTo>
                    <a:pt x="7601" y="0"/>
                  </a:moveTo>
                  <a:lnTo>
                    <a:pt x="7601" y="0"/>
                  </a:lnTo>
                  <a:cubicBezTo>
                    <a:pt x="6627" y="647"/>
                    <a:pt x="5724" y="860"/>
                    <a:pt x="4958" y="860"/>
                  </a:cubicBezTo>
                  <a:cubicBezTo>
                    <a:pt x="3481" y="860"/>
                    <a:pt x="2511" y="69"/>
                    <a:pt x="2511" y="69"/>
                  </a:cubicBezTo>
                  <a:cubicBezTo>
                    <a:pt x="1895" y="114"/>
                    <a:pt x="754" y="639"/>
                    <a:pt x="754" y="639"/>
                  </a:cubicBezTo>
                  <a:cubicBezTo>
                    <a:pt x="1" y="2739"/>
                    <a:pt x="799" y="12029"/>
                    <a:pt x="754" y="13832"/>
                  </a:cubicBezTo>
                  <a:cubicBezTo>
                    <a:pt x="8172" y="13832"/>
                    <a:pt x="13536" y="13604"/>
                    <a:pt x="13536" y="13604"/>
                  </a:cubicBezTo>
                  <a:cubicBezTo>
                    <a:pt x="13490" y="13536"/>
                    <a:pt x="10523" y="7419"/>
                    <a:pt x="10226" y="6117"/>
                  </a:cubicBezTo>
                  <a:cubicBezTo>
                    <a:pt x="9861" y="4474"/>
                    <a:pt x="7510" y="160"/>
                    <a:pt x="7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0"/>
            <p:cNvSpPr/>
            <p:nvPr/>
          </p:nvSpPr>
          <p:spPr>
            <a:xfrm>
              <a:off x="5717188" y="1824335"/>
              <a:ext cx="179926" cy="156166"/>
            </a:xfrm>
            <a:custGeom>
              <a:avLst/>
              <a:gdLst/>
              <a:ahLst/>
              <a:cxnLst/>
              <a:rect l="l" t="t" r="r" b="b"/>
              <a:pathLst>
                <a:path w="4286" h="3720" extrusionOk="0">
                  <a:moveTo>
                    <a:pt x="1096" y="0"/>
                  </a:moveTo>
                  <a:lnTo>
                    <a:pt x="0" y="1370"/>
                  </a:lnTo>
                  <a:lnTo>
                    <a:pt x="3264" y="3607"/>
                  </a:lnTo>
                  <a:cubicBezTo>
                    <a:pt x="3378" y="3685"/>
                    <a:pt x="3503" y="3720"/>
                    <a:pt x="3625" y="3720"/>
                  </a:cubicBezTo>
                  <a:cubicBezTo>
                    <a:pt x="3967" y="3720"/>
                    <a:pt x="4285" y="3440"/>
                    <a:pt x="4269" y="3036"/>
                  </a:cubicBezTo>
                  <a:lnTo>
                    <a:pt x="4200" y="182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5893504" y="1824335"/>
              <a:ext cx="43155" cy="133287"/>
            </a:xfrm>
            <a:custGeom>
              <a:avLst/>
              <a:gdLst/>
              <a:ahLst/>
              <a:cxnLst/>
              <a:rect l="l" t="t" r="r" b="b"/>
              <a:pathLst>
                <a:path w="1028" h="3175" extrusionOk="0">
                  <a:moveTo>
                    <a:pt x="228" y="0"/>
                  </a:moveTo>
                  <a:lnTo>
                    <a:pt x="0" y="1803"/>
                  </a:lnTo>
                  <a:lnTo>
                    <a:pt x="639" y="3059"/>
                  </a:lnTo>
                  <a:cubicBezTo>
                    <a:pt x="675" y="3140"/>
                    <a:pt x="743" y="3175"/>
                    <a:pt x="812" y="3175"/>
                  </a:cubicBezTo>
                  <a:cubicBezTo>
                    <a:pt x="918" y="3175"/>
                    <a:pt x="1027" y="3092"/>
                    <a:pt x="1027" y="2968"/>
                  </a:cubicBezTo>
                  <a:lnTo>
                    <a:pt x="959" y="936"/>
                  </a:lnTo>
                  <a:lnTo>
                    <a:pt x="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5910758" y="1973700"/>
              <a:ext cx="15365" cy="30897"/>
            </a:xfrm>
            <a:custGeom>
              <a:avLst/>
              <a:gdLst/>
              <a:ahLst/>
              <a:cxnLst/>
              <a:rect l="l" t="t" r="r" b="b"/>
              <a:pathLst>
                <a:path w="366" h="736" extrusionOk="0">
                  <a:moveTo>
                    <a:pt x="59" y="1"/>
                  </a:moveTo>
                  <a:cubicBezTo>
                    <a:pt x="55" y="1"/>
                    <a:pt x="50" y="2"/>
                    <a:pt x="46" y="3"/>
                  </a:cubicBezTo>
                  <a:cubicBezTo>
                    <a:pt x="0" y="26"/>
                    <a:pt x="0" y="208"/>
                    <a:pt x="69" y="414"/>
                  </a:cubicBezTo>
                  <a:cubicBezTo>
                    <a:pt x="133" y="585"/>
                    <a:pt x="217" y="736"/>
                    <a:pt x="283" y="736"/>
                  </a:cubicBezTo>
                  <a:cubicBezTo>
                    <a:pt x="288" y="736"/>
                    <a:pt x="292" y="735"/>
                    <a:pt x="297" y="733"/>
                  </a:cubicBezTo>
                  <a:cubicBezTo>
                    <a:pt x="365" y="711"/>
                    <a:pt x="365" y="528"/>
                    <a:pt x="297" y="323"/>
                  </a:cubicBezTo>
                  <a:cubicBezTo>
                    <a:pt x="233" y="152"/>
                    <a:pt x="129"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5657786" y="1644913"/>
              <a:ext cx="42190" cy="27119"/>
            </a:xfrm>
            <a:custGeom>
              <a:avLst/>
              <a:gdLst/>
              <a:ahLst/>
              <a:cxnLst/>
              <a:rect l="l" t="t" r="r" b="b"/>
              <a:pathLst>
                <a:path w="1005" h="646" extrusionOk="0">
                  <a:moveTo>
                    <a:pt x="401" y="0"/>
                  </a:moveTo>
                  <a:cubicBezTo>
                    <a:pt x="155" y="0"/>
                    <a:pt x="0" y="326"/>
                    <a:pt x="0" y="326"/>
                  </a:cubicBezTo>
                  <a:lnTo>
                    <a:pt x="1004" y="645"/>
                  </a:lnTo>
                  <a:cubicBezTo>
                    <a:pt x="775" y="148"/>
                    <a:pt x="567" y="0"/>
                    <a:pt x="401" y="0"/>
                  </a:cubicBezTo>
                  <a:close/>
                </a:path>
              </a:pathLst>
            </a:custGeom>
            <a:solidFill>
              <a:srgbClr val="E06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5517867" y="1878909"/>
              <a:ext cx="304901" cy="334329"/>
            </a:xfrm>
            <a:custGeom>
              <a:avLst/>
              <a:gdLst/>
              <a:ahLst/>
              <a:cxnLst/>
              <a:rect l="l" t="t" r="r" b="b"/>
              <a:pathLst>
                <a:path w="7263" h="7964" extrusionOk="0">
                  <a:moveTo>
                    <a:pt x="4473" y="0"/>
                  </a:moveTo>
                  <a:cubicBezTo>
                    <a:pt x="3566" y="0"/>
                    <a:pt x="2522" y="566"/>
                    <a:pt x="1964" y="1782"/>
                  </a:cubicBezTo>
                  <a:cubicBezTo>
                    <a:pt x="412" y="5160"/>
                    <a:pt x="1" y="7511"/>
                    <a:pt x="1" y="7511"/>
                  </a:cubicBezTo>
                  <a:cubicBezTo>
                    <a:pt x="1" y="7511"/>
                    <a:pt x="5350" y="7964"/>
                    <a:pt x="6864" y="7964"/>
                  </a:cubicBezTo>
                  <a:cubicBezTo>
                    <a:pt x="7117" y="7964"/>
                    <a:pt x="7262" y="7951"/>
                    <a:pt x="7259" y="7922"/>
                  </a:cubicBezTo>
                  <a:cubicBezTo>
                    <a:pt x="6780" y="3357"/>
                    <a:pt x="7259" y="1599"/>
                    <a:pt x="5433" y="252"/>
                  </a:cubicBezTo>
                  <a:cubicBezTo>
                    <a:pt x="5158" y="86"/>
                    <a:pt x="4826" y="0"/>
                    <a:pt x="4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5399064" y="2196110"/>
              <a:ext cx="383319" cy="886660"/>
            </a:xfrm>
            <a:custGeom>
              <a:avLst/>
              <a:gdLst/>
              <a:ahLst/>
              <a:cxnLst/>
              <a:rect l="l" t="t" r="r" b="b"/>
              <a:pathLst>
                <a:path w="9131" h="21121" extrusionOk="0">
                  <a:moveTo>
                    <a:pt x="3287" y="0"/>
                  </a:moveTo>
                  <a:cubicBezTo>
                    <a:pt x="3287" y="0"/>
                    <a:pt x="1986" y="14883"/>
                    <a:pt x="1735" y="16001"/>
                  </a:cubicBezTo>
                  <a:cubicBezTo>
                    <a:pt x="1507" y="17119"/>
                    <a:pt x="1644" y="18055"/>
                    <a:pt x="1552" y="18580"/>
                  </a:cubicBezTo>
                  <a:cubicBezTo>
                    <a:pt x="1438" y="19128"/>
                    <a:pt x="0" y="21023"/>
                    <a:pt x="388" y="21114"/>
                  </a:cubicBezTo>
                  <a:cubicBezTo>
                    <a:pt x="407" y="21118"/>
                    <a:pt x="426" y="21120"/>
                    <a:pt x="447" y="21120"/>
                  </a:cubicBezTo>
                  <a:cubicBezTo>
                    <a:pt x="857" y="21120"/>
                    <a:pt x="1697" y="20243"/>
                    <a:pt x="3675" y="18329"/>
                  </a:cubicBezTo>
                  <a:cubicBezTo>
                    <a:pt x="5775" y="16343"/>
                    <a:pt x="9130" y="411"/>
                    <a:pt x="9130" y="411"/>
                  </a:cubicBezTo>
                  <a:lnTo>
                    <a:pt x="3287"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6208732" y="1228723"/>
              <a:ext cx="608500" cy="566478"/>
            </a:xfrm>
            <a:custGeom>
              <a:avLst/>
              <a:gdLst/>
              <a:ahLst/>
              <a:cxnLst/>
              <a:rect l="l" t="t" r="r" b="b"/>
              <a:pathLst>
                <a:path w="14495" h="13494" extrusionOk="0">
                  <a:moveTo>
                    <a:pt x="7258" y="1"/>
                  </a:moveTo>
                  <a:cubicBezTo>
                    <a:pt x="3998" y="1"/>
                    <a:pt x="1131" y="2353"/>
                    <a:pt x="594" y="5674"/>
                  </a:cubicBezTo>
                  <a:cubicBezTo>
                    <a:pt x="1" y="9372"/>
                    <a:pt x="2511" y="12819"/>
                    <a:pt x="6186" y="13412"/>
                  </a:cubicBezTo>
                  <a:cubicBezTo>
                    <a:pt x="6537" y="13467"/>
                    <a:pt x="6886" y="13493"/>
                    <a:pt x="7230" y="13493"/>
                  </a:cubicBezTo>
                  <a:cubicBezTo>
                    <a:pt x="10497" y="13493"/>
                    <a:pt x="13385" y="11121"/>
                    <a:pt x="13901" y="7797"/>
                  </a:cubicBezTo>
                  <a:cubicBezTo>
                    <a:pt x="14495" y="4122"/>
                    <a:pt x="11984" y="676"/>
                    <a:pt x="8309" y="82"/>
                  </a:cubicBezTo>
                  <a:cubicBezTo>
                    <a:pt x="7956" y="27"/>
                    <a:pt x="7605" y="1"/>
                    <a:pt x="7258"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6514388" y="1207229"/>
              <a:ext cx="234836" cy="298058"/>
            </a:xfrm>
            <a:custGeom>
              <a:avLst/>
              <a:gdLst/>
              <a:ahLst/>
              <a:cxnLst/>
              <a:rect l="l" t="t" r="r" b="b"/>
              <a:pathLst>
                <a:path w="5594" h="7100" extrusionOk="0">
                  <a:moveTo>
                    <a:pt x="1119" y="1"/>
                  </a:moveTo>
                  <a:lnTo>
                    <a:pt x="1" y="7099"/>
                  </a:lnTo>
                  <a:lnTo>
                    <a:pt x="5593" y="2785"/>
                  </a:lnTo>
                  <a:cubicBezTo>
                    <a:pt x="4566" y="1348"/>
                    <a:pt x="2991" y="298"/>
                    <a:pt x="1119"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6233668" y="1228723"/>
              <a:ext cx="323918" cy="276564"/>
            </a:xfrm>
            <a:custGeom>
              <a:avLst/>
              <a:gdLst/>
              <a:ahLst/>
              <a:cxnLst/>
              <a:rect l="l" t="t" r="r" b="b"/>
              <a:pathLst>
                <a:path w="7716" h="6588" extrusionOk="0">
                  <a:moveTo>
                    <a:pt x="6664" y="1"/>
                  </a:moveTo>
                  <a:cubicBezTo>
                    <a:pt x="3404" y="1"/>
                    <a:pt x="537" y="2353"/>
                    <a:pt x="0" y="5674"/>
                  </a:cubicBezTo>
                  <a:lnTo>
                    <a:pt x="6688" y="6587"/>
                  </a:lnTo>
                  <a:lnTo>
                    <a:pt x="7715" y="82"/>
                  </a:lnTo>
                  <a:cubicBezTo>
                    <a:pt x="7362" y="27"/>
                    <a:pt x="7011" y="1"/>
                    <a:pt x="6664" y="1"/>
                  </a:cubicBezTo>
                  <a:close/>
                </a:path>
              </a:pathLst>
            </a:custGeom>
            <a:solidFill>
              <a:srgbClr val="201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6880454" y="1285816"/>
              <a:ext cx="85303" cy="85303"/>
            </a:xfrm>
            <a:custGeom>
              <a:avLst/>
              <a:gdLst/>
              <a:ahLst/>
              <a:cxnLst/>
              <a:rect l="l" t="t" r="r" b="b"/>
              <a:pathLst>
                <a:path w="2032" h="2032" fill="none" extrusionOk="0">
                  <a:moveTo>
                    <a:pt x="2032" y="1028"/>
                  </a:moveTo>
                  <a:cubicBezTo>
                    <a:pt x="2032" y="1575"/>
                    <a:pt x="1575" y="2032"/>
                    <a:pt x="1027" y="2032"/>
                  </a:cubicBezTo>
                  <a:cubicBezTo>
                    <a:pt x="457" y="2032"/>
                    <a:pt x="0" y="1575"/>
                    <a:pt x="0" y="1028"/>
                  </a:cubicBezTo>
                  <a:cubicBezTo>
                    <a:pt x="0" y="457"/>
                    <a:pt x="457" y="0"/>
                    <a:pt x="1027" y="0"/>
                  </a:cubicBezTo>
                  <a:cubicBezTo>
                    <a:pt x="1575" y="0"/>
                    <a:pt x="2032" y="457"/>
                    <a:pt x="2032" y="1028"/>
                  </a:cubicBezTo>
                  <a:close/>
                </a:path>
              </a:pathLst>
            </a:custGeom>
            <a:noFill/>
            <a:ln w="9700"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5404815" y="1212015"/>
              <a:ext cx="176358" cy="176358"/>
            </a:xfrm>
            <a:custGeom>
              <a:avLst/>
              <a:gdLst/>
              <a:ahLst/>
              <a:cxnLst/>
              <a:rect l="l" t="t" r="r" b="b"/>
              <a:pathLst>
                <a:path w="4201" h="4201" fill="none" extrusionOk="0">
                  <a:moveTo>
                    <a:pt x="4200" y="2101"/>
                  </a:moveTo>
                  <a:cubicBezTo>
                    <a:pt x="4200" y="3265"/>
                    <a:pt x="3264" y="4201"/>
                    <a:pt x="2100" y="4201"/>
                  </a:cubicBezTo>
                  <a:cubicBezTo>
                    <a:pt x="936" y="4201"/>
                    <a:pt x="0" y="3265"/>
                    <a:pt x="0" y="2101"/>
                  </a:cubicBezTo>
                  <a:cubicBezTo>
                    <a:pt x="0" y="937"/>
                    <a:pt x="936" y="1"/>
                    <a:pt x="2100" y="1"/>
                  </a:cubicBezTo>
                  <a:cubicBezTo>
                    <a:pt x="3264" y="1"/>
                    <a:pt x="4200" y="937"/>
                    <a:pt x="4200" y="2101"/>
                  </a:cubicBezTo>
                  <a:close/>
                </a:path>
              </a:pathLst>
            </a:custGeom>
            <a:noFill/>
            <a:ln w="9700"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60"/>
          <p:cNvSpPr/>
          <p:nvPr/>
        </p:nvSpPr>
        <p:spPr>
          <a:xfrm>
            <a:off x="7732270" y="2405003"/>
            <a:ext cx="69057" cy="69015"/>
          </a:xfrm>
          <a:custGeom>
            <a:avLst/>
            <a:gdLst/>
            <a:ahLst/>
            <a:cxnLst/>
            <a:rect l="l" t="t" r="r" b="b"/>
            <a:pathLst>
              <a:path w="1645" h="1644" extrusionOk="0">
                <a:moveTo>
                  <a:pt x="823" y="0"/>
                </a:moveTo>
                <a:cubicBezTo>
                  <a:pt x="366" y="0"/>
                  <a:pt x="1" y="366"/>
                  <a:pt x="1" y="822"/>
                </a:cubicBezTo>
                <a:cubicBezTo>
                  <a:pt x="1" y="1279"/>
                  <a:pt x="366" y="1644"/>
                  <a:pt x="823" y="1644"/>
                </a:cubicBezTo>
                <a:cubicBezTo>
                  <a:pt x="1279" y="1644"/>
                  <a:pt x="1644" y="1279"/>
                  <a:pt x="1644" y="822"/>
                </a:cubicBezTo>
                <a:cubicBezTo>
                  <a:pt x="1644" y="366"/>
                  <a:pt x="1279" y="0"/>
                  <a:pt x="823"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txBox="1">
            <a:spLocks noGrp="1"/>
          </p:cNvSpPr>
          <p:nvPr>
            <p:ph type="subTitle" idx="1"/>
          </p:nvPr>
        </p:nvSpPr>
        <p:spPr>
          <a:xfrm>
            <a:off x="1156650" y="1930800"/>
            <a:ext cx="3297000" cy="16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Career Clusters are a way to organize career options. There are 16 Career Clusters in the National Career Cluster Framework. They are further divided into specific pathways that can lead you to a successful future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6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Tracking Inventory</a:t>
            </a:r>
            <a:endParaRPr/>
          </a:p>
        </p:txBody>
      </p:sp>
      <p:sp>
        <p:nvSpPr>
          <p:cNvPr id="1567" name="Google Shape;1567;p61"/>
          <p:cNvSpPr txBox="1"/>
          <p:nvPr/>
        </p:nvSpPr>
        <p:spPr>
          <a:xfrm>
            <a:off x="2754013" y="1309675"/>
            <a:ext cx="3636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ssistant"/>
                <a:ea typeface="Assistant"/>
                <a:cs typeface="Assistant"/>
                <a:sym typeface="Assistant"/>
              </a:rPr>
              <a:t>What is the best way to transport cargo?</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Compare the 4 modes of transportation</a:t>
            </a:r>
            <a:endParaRPr>
              <a:latin typeface="Assistant"/>
              <a:ea typeface="Assistant"/>
              <a:cs typeface="Assistant"/>
              <a:sym typeface="Assistant"/>
            </a:endParaRPr>
          </a:p>
        </p:txBody>
      </p:sp>
      <p:sp>
        <p:nvSpPr>
          <p:cNvPr id="1568" name="Google Shape;1568;p61"/>
          <p:cNvSpPr txBox="1"/>
          <p:nvPr/>
        </p:nvSpPr>
        <p:spPr>
          <a:xfrm>
            <a:off x="2768908" y="3796750"/>
            <a:ext cx="3606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Create a comparison graphic to show the benefits, limitations, costs, etc.</a:t>
            </a:r>
            <a:endParaRPr>
              <a:solidFill>
                <a:schemeClr val="dk1"/>
              </a:solidFill>
              <a:latin typeface="Assistant"/>
              <a:ea typeface="Assistant"/>
              <a:cs typeface="Assistant"/>
              <a:sym typeface="Assistant"/>
            </a:endParaRPr>
          </a:p>
        </p:txBody>
      </p:sp>
      <p:sp>
        <p:nvSpPr>
          <p:cNvPr id="1569" name="Google Shape;1569;p61"/>
          <p:cNvSpPr txBox="1"/>
          <p:nvPr/>
        </p:nvSpPr>
        <p:spPr>
          <a:xfrm>
            <a:off x="1421363"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Railways</a:t>
            </a:r>
            <a:endParaRPr sz="1900">
              <a:solidFill>
                <a:srgbClr val="3A60E5"/>
              </a:solidFill>
              <a:latin typeface="Carter One"/>
              <a:ea typeface="Carter One"/>
              <a:cs typeface="Carter One"/>
              <a:sym typeface="Carter One"/>
            </a:endParaRPr>
          </a:p>
        </p:txBody>
      </p:sp>
      <p:sp>
        <p:nvSpPr>
          <p:cNvPr id="1570" name="Google Shape;1570;p61"/>
          <p:cNvSpPr txBox="1"/>
          <p:nvPr/>
        </p:nvSpPr>
        <p:spPr>
          <a:xfrm>
            <a:off x="3033188"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Roadways</a:t>
            </a:r>
            <a:endParaRPr sz="1900">
              <a:solidFill>
                <a:srgbClr val="3A60E5"/>
              </a:solidFill>
              <a:latin typeface="Carter One"/>
              <a:ea typeface="Carter One"/>
              <a:cs typeface="Carter One"/>
              <a:sym typeface="Carter One"/>
            </a:endParaRPr>
          </a:p>
        </p:txBody>
      </p:sp>
      <p:sp>
        <p:nvSpPr>
          <p:cNvPr id="1571" name="Google Shape;1571;p61"/>
          <p:cNvSpPr txBox="1"/>
          <p:nvPr/>
        </p:nvSpPr>
        <p:spPr>
          <a:xfrm>
            <a:off x="4645013"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Airways</a:t>
            </a:r>
            <a:endParaRPr sz="1900">
              <a:solidFill>
                <a:srgbClr val="3A60E5"/>
              </a:solidFill>
              <a:latin typeface="Carter One"/>
              <a:ea typeface="Carter One"/>
              <a:cs typeface="Carter One"/>
              <a:sym typeface="Carter One"/>
            </a:endParaRPr>
          </a:p>
        </p:txBody>
      </p:sp>
      <p:sp>
        <p:nvSpPr>
          <p:cNvPr id="1572" name="Google Shape;1572;p61"/>
          <p:cNvSpPr txBox="1"/>
          <p:nvPr/>
        </p:nvSpPr>
        <p:spPr>
          <a:xfrm>
            <a:off x="6256838"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Waterway</a:t>
            </a:r>
            <a:endParaRPr sz="1900">
              <a:solidFill>
                <a:srgbClr val="3A60E5"/>
              </a:solidFill>
              <a:latin typeface="Carter One"/>
              <a:ea typeface="Carter One"/>
              <a:cs typeface="Carter One"/>
              <a:sym typeface="Carter One"/>
            </a:endParaRPr>
          </a:p>
        </p:txBody>
      </p:sp>
      <p:sp>
        <p:nvSpPr>
          <p:cNvPr id="1573" name="Google Shape;1573;p61"/>
          <p:cNvSpPr/>
          <p:nvPr/>
        </p:nvSpPr>
        <p:spPr>
          <a:xfrm>
            <a:off x="1762475"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3374300"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4986125"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6597950"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61"/>
          <p:cNvGrpSpPr/>
          <p:nvPr/>
        </p:nvGrpSpPr>
        <p:grpSpPr>
          <a:xfrm>
            <a:off x="3611988" y="2565485"/>
            <a:ext cx="308223" cy="280524"/>
            <a:chOff x="1492675" y="4420975"/>
            <a:chExt cx="481825" cy="438525"/>
          </a:xfrm>
        </p:grpSpPr>
        <p:sp>
          <p:nvSpPr>
            <p:cNvPr id="1578" name="Google Shape;1578;p6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9" name="Google Shape;1579;p6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0" name="Google Shape;1580;p6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1" name="Google Shape;1581;p6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2" name="Google Shape;1582;p6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83" name="Google Shape;1583;p61"/>
          <p:cNvGrpSpPr/>
          <p:nvPr/>
        </p:nvGrpSpPr>
        <p:grpSpPr>
          <a:xfrm>
            <a:off x="5222307" y="2552244"/>
            <a:ext cx="311246" cy="307008"/>
            <a:chOff x="2084100" y="4400250"/>
            <a:chExt cx="486550" cy="479925"/>
          </a:xfrm>
        </p:grpSpPr>
        <p:sp>
          <p:nvSpPr>
            <p:cNvPr id="1584" name="Google Shape;1584;p6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5" name="Google Shape;1585;p6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6" name="Google Shape;1586;p6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7" name="Google Shape;1587;p6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8" name="Google Shape;1588;p6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9" name="Google Shape;1589;p6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90" name="Google Shape;1590;p61"/>
          <p:cNvSpPr/>
          <p:nvPr/>
        </p:nvSpPr>
        <p:spPr>
          <a:xfrm>
            <a:off x="2000140" y="2552362"/>
            <a:ext cx="308272" cy="306771"/>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61"/>
          <p:cNvGrpSpPr/>
          <p:nvPr/>
        </p:nvGrpSpPr>
        <p:grpSpPr>
          <a:xfrm>
            <a:off x="6835660" y="2550910"/>
            <a:ext cx="311257" cy="309674"/>
            <a:chOff x="-16419350" y="4058200"/>
            <a:chExt cx="304825" cy="303275"/>
          </a:xfrm>
        </p:grpSpPr>
        <p:sp>
          <p:nvSpPr>
            <p:cNvPr id="1592" name="Google Shape;1592;p6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6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Chart</a:t>
            </a:r>
            <a:endParaRPr/>
          </a:p>
        </p:txBody>
      </p:sp>
      <p:sp>
        <p:nvSpPr>
          <p:cNvPr id="1604" name="Google Shape;1604;p62"/>
          <p:cNvSpPr txBox="1"/>
          <p:nvPr/>
        </p:nvSpPr>
        <p:spPr>
          <a:xfrm>
            <a:off x="1643431" y="1588109"/>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Carter One"/>
                <a:ea typeface="Carter One"/>
                <a:cs typeface="Carter One"/>
                <a:sym typeface="Carter One"/>
              </a:rPr>
              <a:t>Mercury</a:t>
            </a:r>
            <a:endParaRPr sz="1800">
              <a:solidFill>
                <a:schemeClr val="accent1"/>
              </a:solidFill>
              <a:latin typeface="Carter One"/>
              <a:ea typeface="Carter One"/>
              <a:cs typeface="Carter One"/>
              <a:sym typeface="Carter One"/>
            </a:endParaRPr>
          </a:p>
        </p:txBody>
      </p:sp>
      <p:sp>
        <p:nvSpPr>
          <p:cNvPr id="1605" name="Google Shape;1605;p62"/>
          <p:cNvSpPr txBox="1"/>
          <p:nvPr/>
        </p:nvSpPr>
        <p:spPr>
          <a:xfrm>
            <a:off x="1643431" y="1945863"/>
            <a:ext cx="1711800" cy="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a:ea typeface="Assistant"/>
                <a:cs typeface="Assistant"/>
                <a:sym typeface="Assistant"/>
              </a:rPr>
              <a:t>Mercury is </a:t>
            </a:r>
            <a:r>
              <a:rPr lang="en" sz="1600">
                <a:latin typeface="Assistant"/>
                <a:ea typeface="Assistant"/>
                <a:cs typeface="Assistant"/>
                <a:sym typeface="Assistant"/>
              </a:rPr>
              <a:t>a very small planet</a:t>
            </a:r>
            <a:endParaRPr sz="1600">
              <a:solidFill>
                <a:srgbClr val="000000"/>
              </a:solidFill>
              <a:latin typeface="Assistant"/>
              <a:ea typeface="Assistant"/>
              <a:cs typeface="Assistant"/>
              <a:sym typeface="Assistant"/>
            </a:endParaRPr>
          </a:p>
        </p:txBody>
      </p:sp>
      <p:sp>
        <p:nvSpPr>
          <p:cNvPr id="1606" name="Google Shape;1606;p62"/>
          <p:cNvSpPr txBox="1"/>
          <p:nvPr/>
        </p:nvSpPr>
        <p:spPr>
          <a:xfrm>
            <a:off x="1643431" y="3125034"/>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Carter One"/>
                <a:ea typeface="Carter One"/>
                <a:cs typeface="Carter One"/>
                <a:sym typeface="Carter One"/>
              </a:rPr>
              <a:t>Jupiter</a:t>
            </a:r>
            <a:endParaRPr sz="1800">
              <a:solidFill>
                <a:schemeClr val="accent1"/>
              </a:solidFill>
              <a:latin typeface="Carter One"/>
              <a:ea typeface="Carter One"/>
              <a:cs typeface="Carter One"/>
              <a:sym typeface="Carter One"/>
            </a:endParaRPr>
          </a:p>
        </p:txBody>
      </p:sp>
      <p:sp>
        <p:nvSpPr>
          <p:cNvPr id="1607" name="Google Shape;1607;p62"/>
          <p:cNvSpPr txBox="1"/>
          <p:nvPr/>
        </p:nvSpPr>
        <p:spPr>
          <a:xfrm>
            <a:off x="1643431" y="3482788"/>
            <a:ext cx="1711800" cy="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a:ea typeface="Assistant"/>
                <a:cs typeface="Assistant"/>
                <a:sym typeface="Assistant"/>
              </a:rPr>
              <a:t>Jupiter is </a:t>
            </a:r>
            <a:r>
              <a:rPr lang="en" sz="1600">
                <a:latin typeface="Assistant"/>
                <a:ea typeface="Assistant"/>
                <a:cs typeface="Assistant"/>
                <a:sym typeface="Assistant"/>
              </a:rPr>
              <a:t>a very big planet</a:t>
            </a:r>
            <a:endParaRPr sz="1600">
              <a:solidFill>
                <a:srgbClr val="000000"/>
              </a:solidFill>
              <a:latin typeface="Assistant"/>
              <a:ea typeface="Assistant"/>
              <a:cs typeface="Assistant"/>
              <a:sym typeface="Assistant"/>
            </a:endParaRPr>
          </a:p>
        </p:txBody>
      </p:sp>
      <p:sp>
        <p:nvSpPr>
          <p:cNvPr id="1608" name="Google Shape;1608;p62"/>
          <p:cNvSpPr/>
          <p:nvPr/>
        </p:nvSpPr>
        <p:spPr>
          <a:xfrm>
            <a:off x="1076006" y="1730060"/>
            <a:ext cx="351000" cy="351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1076006" y="3251560"/>
            <a:ext cx="351000" cy="351000"/>
          </a:xfrm>
          <a:prstGeom prst="round2SameRect">
            <a:avLst>
              <a:gd name="adj1" fmla="val 50000"/>
              <a:gd name="adj2" fmla="val 0"/>
            </a:avLst>
          </a:pr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0" name="Google Shape;1610;p62" title="Points scored">
            <a:hlinkClick r:id="rId3"/>
          </p:cNvPr>
          <p:cNvPicPr preferRelativeResize="0"/>
          <p:nvPr/>
        </p:nvPicPr>
        <p:blipFill>
          <a:blip r:embed="rId4">
            <a:alphaModFix/>
          </a:blip>
          <a:stretch>
            <a:fillRect/>
          </a:stretch>
        </p:blipFill>
        <p:spPr>
          <a:xfrm>
            <a:off x="3495925" y="1191350"/>
            <a:ext cx="4809273" cy="2973650"/>
          </a:xfrm>
          <a:prstGeom prst="rect">
            <a:avLst/>
          </a:prstGeom>
          <a:noFill/>
          <a:ln>
            <a:noFill/>
          </a:ln>
        </p:spPr>
      </p:pic>
      <p:sp>
        <p:nvSpPr>
          <p:cNvPr id="1611" name="Google Shape;1611;p62"/>
          <p:cNvSpPr txBox="1"/>
          <p:nvPr/>
        </p:nvSpPr>
        <p:spPr>
          <a:xfrm>
            <a:off x="1075950" y="4318550"/>
            <a:ext cx="699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Assistant"/>
                <a:ea typeface="Assistant"/>
                <a:cs typeface="Assistant"/>
                <a:sym typeface="Assistant"/>
              </a:rPr>
              <a:t>Follow the link in the graph to modify its data and then paste the new one here. </a:t>
            </a:r>
            <a:r>
              <a:rPr lang="en" sz="1200" b="1">
                <a:solidFill>
                  <a:srgbClr val="000000"/>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For more info, click here</a:t>
            </a:r>
            <a:endParaRPr sz="1200" b="1">
              <a:solidFill>
                <a:srgbClr val="000000"/>
              </a:solidFill>
              <a:latin typeface="Assistant"/>
              <a:ea typeface="Assistant"/>
              <a:cs typeface="Assistant"/>
              <a:sym typeface="Assistant"/>
            </a:endParaRPr>
          </a:p>
        </p:txBody>
      </p:sp>
      <p:sp>
        <p:nvSpPr>
          <p:cNvPr id="1612" name="Google Shape;1612;p62"/>
          <p:cNvSpPr txBox="1"/>
          <p:nvPr/>
        </p:nvSpPr>
        <p:spPr>
          <a:xfrm>
            <a:off x="1643431" y="1205322"/>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arter One"/>
                <a:ea typeface="Carter One"/>
                <a:cs typeface="Carter One"/>
                <a:sym typeface="Carter One"/>
              </a:rPr>
              <a:t>40%</a:t>
            </a:r>
            <a:endParaRPr sz="2300">
              <a:solidFill>
                <a:schemeClr val="dk1"/>
              </a:solidFill>
              <a:latin typeface="Carter One"/>
              <a:ea typeface="Carter One"/>
              <a:cs typeface="Carter One"/>
              <a:sym typeface="Carter One"/>
            </a:endParaRPr>
          </a:p>
        </p:txBody>
      </p:sp>
      <p:sp>
        <p:nvSpPr>
          <p:cNvPr id="1613" name="Google Shape;1613;p62"/>
          <p:cNvSpPr txBox="1"/>
          <p:nvPr/>
        </p:nvSpPr>
        <p:spPr>
          <a:xfrm>
            <a:off x="1643431" y="2742247"/>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arter One"/>
                <a:ea typeface="Carter One"/>
                <a:cs typeface="Carter One"/>
                <a:sym typeface="Carter One"/>
              </a:rPr>
              <a:t>60%</a:t>
            </a:r>
            <a:endParaRPr sz="2300">
              <a:solidFill>
                <a:schemeClr val="dk1"/>
              </a:solidFill>
              <a:latin typeface="Carter One"/>
              <a:ea typeface="Carter One"/>
              <a:cs typeface="Carter One"/>
              <a:sym typeface="Carter On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63"/>
          <p:cNvSpPr/>
          <p:nvPr/>
        </p:nvSpPr>
        <p:spPr>
          <a:xfrm>
            <a:off x="2085725" y="1981411"/>
            <a:ext cx="586200" cy="586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6490675" y="1981400"/>
            <a:ext cx="586200" cy="586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txBox="1">
            <a:spLocks noGrp="1"/>
          </p:cNvSpPr>
          <p:nvPr>
            <p:ph type="title"/>
          </p:nvPr>
        </p:nvSpPr>
        <p:spPr>
          <a:xfrm>
            <a:off x="726229" y="2717859"/>
            <a:ext cx="2039100" cy="58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20%</a:t>
            </a:r>
            <a:endParaRPr>
              <a:solidFill>
                <a:schemeClr val="accent2"/>
              </a:solidFill>
            </a:endParaRPr>
          </a:p>
        </p:txBody>
      </p:sp>
      <p:sp>
        <p:nvSpPr>
          <p:cNvPr id="1621" name="Google Shape;1621;p63"/>
          <p:cNvSpPr txBox="1">
            <a:spLocks noGrp="1"/>
          </p:cNvSpPr>
          <p:nvPr>
            <p:ph type="subTitle" idx="1"/>
          </p:nvPr>
        </p:nvSpPr>
        <p:spPr>
          <a:xfrm>
            <a:off x="729146" y="3224707"/>
            <a:ext cx="2039100" cy="8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 is a cold place. The planet is full of iron oxide dust</a:t>
            </a:r>
            <a:endParaRPr/>
          </a:p>
        </p:txBody>
      </p:sp>
      <p:sp>
        <p:nvSpPr>
          <p:cNvPr id="1622" name="Google Shape;1622;p63"/>
          <p:cNvSpPr txBox="1">
            <a:spLocks noGrp="1"/>
          </p:cNvSpPr>
          <p:nvPr>
            <p:ph type="title" idx="2"/>
          </p:nvPr>
        </p:nvSpPr>
        <p:spPr>
          <a:xfrm>
            <a:off x="6375754" y="2717859"/>
            <a:ext cx="2039100" cy="5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80%</a:t>
            </a:r>
            <a:endParaRPr/>
          </a:p>
        </p:txBody>
      </p:sp>
      <p:sp>
        <p:nvSpPr>
          <p:cNvPr id="1623" name="Google Shape;1623;p63"/>
          <p:cNvSpPr txBox="1">
            <a:spLocks noGrp="1"/>
          </p:cNvSpPr>
          <p:nvPr>
            <p:ph type="subTitle" idx="3"/>
          </p:nvPr>
        </p:nvSpPr>
        <p:spPr>
          <a:xfrm>
            <a:off x="6378671" y="3224707"/>
            <a:ext cx="2039100" cy="8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mostly of hydrogen and helium</a:t>
            </a:r>
            <a:endParaRPr/>
          </a:p>
        </p:txBody>
      </p:sp>
      <p:sp>
        <p:nvSpPr>
          <p:cNvPr id="1624" name="Google Shape;1624;p63"/>
          <p:cNvSpPr txBox="1">
            <a:spLocks noGrp="1"/>
          </p:cNvSpPr>
          <p:nvPr>
            <p:ph type="title" idx="4"/>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Ingredients for Success </a:t>
            </a:r>
            <a:endParaRPr/>
          </a:p>
        </p:txBody>
      </p:sp>
      <p:sp>
        <p:nvSpPr>
          <p:cNvPr id="1625" name="Google Shape;1625;p63"/>
          <p:cNvSpPr/>
          <p:nvPr/>
        </p:nvSpPr>
        <p:spPr>
          <a:xfrm>
            <a:off x="3340804" y="1715167"/>
            <a:ext cx="2465400" cy="2465400"/>
          </a:xfrm>
          <a:prstGeom prst="pie">
            <a:avLst>
              <a:gd name="adj1" fmla="val 14592117"/>
              <a:gd name="adj2" fmla="val 1246553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340804" y="1715167"/>
            <a:ext cx="2465400" cy="2465400"/>
          </a:xfrm>
          <a:prstGeom prst="pie">
            <a:avLst>
              <a:gd name="adj1" fmla="val 12429559"/>
              <a:gd name="adj2" fmla="val 1460601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7" name="Google Shape;1627;p63"/>
          <p:cNvCxnSpPr>
            <a:endCxn id="1620" idx="3"/>
          </p:cNvCxnSpPr>
          <p:nvPr/>
        </p:nvCxnSpPr>
        <p:spPr>
          <a:xfrm flipH="1">
            <a:off x="2765329" y="2201859"/>
            <a:ext cx="979200" cy="809100"/>
          </a:xfrm>
          <a:prstGeom prst="bentConnector3">
            <a:avLst>
              <a:gd name="adj1" fmla="val 50000"/>
            </a:avLst>
          </a:prstGeom>
          <a:noFill/>
          <a:ln w="9525" cap="flat" cmpd="sng">
            <a:solidFill>
              <a:schemeClr val="accent2"/>
            </a:solidFill>
            <a:prstDash val="solid"/>
            <a:round/>
            <a:headEnd type="oval" w="med" len="med"/>
            <a:tailEnd type="oval" w="med" len="med"/>
          </a:ln>
        </p:spPr>
      </p:cxnSp>
      <p:cxnSp>
        <p:nvCxnSpPr>
          <p:cNvPr id="1628" name="Google Shape;1628;p63"/>
          <p:cNvCxnSpPr>
            <a:stCxn id="1622" idx="1"/>
          </p:cNvCxnSpPr>
          <p:nvPr/>
        </p:nvCxnSpPr>
        <p:spPr>
          <a:xfrm flipH="1">
            <a:off x="5630854" y="3010959"/>
            <a:ext cx="744900" cy="383100"/>
          </a:xfrm>
          <a:prstGeom prst="bentConnector3">
            <a:avLst>
              <a:gd name="adj1" fmla="val 50000"/>
            </a:avLst>
          </a:prstGeom>
          <a:noFill/>
          <a:ln w="9525" cap="flat" cmpd="sng">
            <a:solidFill>
              <a:schemeClr val="accent1"/>
            </a:solidFill>
            <a:prstDash val="solid"/>
            <a:round/>
            <a:headEnd type="oval" w="med" len="med"/>
            <a:tailEnd type="oval" w="med" len="med"/>
          </a:ln>
        </p:spPr>
      </p:cxnSp>
      <p:grpSp>
        <p:nvGrpSpPr>
          <p:cNvPr id="1629" name="Google Shape;1629;p63"/>
          <p:cNvGrpSpPr/>
          <p:nvPr/>
        </p:nvGrpSpPr>
        <p:grpSpPr>
          <a:xfrm>
            <a:off x="2209255" y="2152417"/>
            <a:ext cx="339133" cy="336421"/>
            <a:chOff x="-4837325" y="3612425"/>
            <a:chExt cx="293800" cy="291450"/>
          </a:xfrm>
        </p:grpSpPr>
        <p:sp>
          <p:nvSpPr>
            <p:cNvPr id="1630" name="Google Shape;1630;p6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3"/>
          <p:cNvGrpSpPr/>
          <p:nvPr/>
        </p:nvGrpSpPr>
        <p:grpSpPr>
          <a:xfrm>
            <a:off x="6614197" y="2150227"/>
            <a:ext cx="339162" cy="336421"/>
            <a:chOff x="-2310650" y="3958175"/>
            <a:chExt cx="293825" cy="291450"/>
          </a:xfrm>
        </p:grpSpPr>
        <p:sp>
          <p:nvSpPr>
            <p:cNvPr id="1634" name="Google Shape;1634;p6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28" name="Imagen 27">
            <a:extLst>
              <a:ext uri="{FF2B5EF4-FFF2-40B4-BE49-F238E27FC236}">
                <a16:creationId xmlns:a16="http://schemas.microsoft.com/office/drawing/2014/main" id="{12F656FC-1E10-CB49-B671-C4F1D979C29F}"/>
              </a:ext>
            </a:extLst>
          </p:cNvPr>
          <p:cNvPicPr>
            <a:picLocks noChangeAspect="1"/>
          </p:cNvPicPr>
          <p:nvPr/>
        </p:nvPicPr>
        <p:blipFill>
          <a:blip r:embed="rId3"/>
          <a:stretch>
            <a:fillRect/>
          </a:stretch>
        </p:blipFill>
        <p:spPr>
          <a:xfrm>
            <a:off x="1386632" y="849051"/>
            <a:ext cx="6370735" cy="344539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grpSp>
        <p:nvGrpSpPr>
          <p:cNvPr id="1640" name="Google Shape;1640;p64"/>
          <p:cNvGrpSpPr/>
          <p:nvPr/>
        </p:nvGrpSpPr>
        <p:grpSpPr>
          <a:xfrm>
            <a:off x="2703578" y="2600550"/>
            <a:ext cx="5171197" cy="659100"/>
            <a:chOff x="2946678" y="2600550"/>
            <a:chExt cx="5171197" cy="659100"/>
          </a:xfrm>
        </p:grpSpPr>
        <p:sp>
          <p:nvSpPr>
            <p:cNvPr id="1641" name="Google Shape;1641;p64"/>
            <p:cNvSpPr/>
            <p:nvPr/>
          </p:nvSpPr>
          <p:spPr>
            <a:xfrm rot="5400000">
              <a:off x="6804175" y="1945950"/>
              <a:ext cx="659100" cy="1968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4"/>
            <p:cNvSpPr/>
            <p:nvPr/>
          </p:nvSpPr>
          <p:spPr>
            <a:xfrm rot="5400000">
              <a:off x="5215682" y="1945950"/>
              <a:ext cx="659100" cy="1968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4"/>
            <p:cNvSpPr/>
            <p:nvPr/>
          </p:nvSpPr>
          <p:spPr>
            <a:xfrm rot="5400000">
              <a:off x="3601278" y="1945950"/>
              <a:ext cx="659100" cy="1968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4361766"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a:off x="5958332"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a:off x="7554898"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6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a:t>
            </a:r>
            <a:endParaRPr/>
          </a:p>
        </p:txBody>
      </p:sp>
      <p:sp>
        <p:nvSpPr>
          <p:cNvPr id="1648" name="Google Shape;1648;p64"/>
          <p:cNvSpPr txBox="1"/>
          <p:nvPr/>
        </p:nvSpPr>
        <p:spPr>
          <a:xfrm>
            <a:off x="1269225" y="1435367"/>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Mercury</a:t>
            </a:r>
            <a:endParaRPr sz="1900">
              <a:solidFill>
                <a:srgbClr val="3A60E5"/>
              </a:solidFill>
              <a:latin typeface="Carter One"/>
              <a:ea typeface="Carter One"/>
              <a:cs typeface="Carter One"/>
              <a:sym typeface="Carter One"/>
            </a:endParaRPr>
          </a:p>
        </p:txBody>
      </p:sp>
      <p:sp>
        <p:nvSpPr>
          <p:cNvPr id="1649" name="Google Shape;1649;p64"/>
          <p:cNvSpPr txBox="1"/>
          <p:nvPr/>
        </p:nvSpPr>
        <p:spPr>
          <a:xfrm>
            <a:off x="1269225" y="1793121"/>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Mercury is </a:t>
            </a:r>
            <a:r>
              <a:rPr lang="en" sz="1600">
                <a:latin typeface="Assistant Medium"/>
                <a:ea typeface="Assistant Medium"/>
                <a:cs typeface="Assistant Medium"/>
                <a:sym typeface="Assistant Medium"/>
              </a:rPr>
              <a:t>a very small planet</a:t>
            </a:r>
            <a:endParaRPr sz="1600">
              <a:solidFill>
                <a:srgbClr val="000000"/>
              </a:solidFill>
              <a:latin typeface="Assistant Medium"/>
              <a:ea typeface="Assistant Medium"/>
              <a:cs typeface="Assistant Medium"/>
              <a:sym typeface="Assistant Medium"/>
            </a:endParaRPr>
          </a:p>
        </p:txBody>
      </p:sp>
      <p:sp>
        <p:nvSpPr>
          <p:cNvPr id="1650" name="Google Shape;1650;p64"/>
          <p:cNvSpPr txBox="1"/>
          <p:nvPr/>
        </p:nvSpPr>
        <p:spPr>
          <a:xfrm>
            <a:off x="6034725" y="3347642"/>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Jupiter</a:t>
            </a:r>
            <a:endParaRPr sz="1900">
              <a:solidFill>
                <a:srgbClr val="3A60E5"/>
              </a:solidFill>
              <a:latin typeface="Carter One"/>
              <a:ea typeface="Carter One"/>
              <a:cs typeface="Carter One"/>
              <a:sym typeface="Carter One"/>
            </a:endParaRPr>
          </a:p>
        </p:txBody>
      </p:sp>
      <p:sp>
        <p:nvSpPr>
          <p:cNvPr id="1651" name="Google Shape;1651;p64"/>
          <p:cNvSpPr txBox="1"/>
          <p:nvPr/>
        </p:nvSpPr>
        <p:spPr>
          <a:xfrm>
            <a:off x="6034725" y="3705396"/>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Jupiter is </a:t>
            </a:r>
            <a:r>
              <a:rPr lang="en" sz="1600">
                <a:latin typeface="Assistant Medium"/>
                <a:ea typeface="Assistant Medium"/>
                <a:cs typeface="Assistant Medium"/>
                <a:sym typeface="Assistant Medium"/>
              </a:rPr>
              <a:t>a very big planet</a:t>
            </a:r>
            <a:endParaRPr sz="1600">
              <a:solidFill>
                <a:srgbClr val="000000"/>
              </a:solidFill>
              <a:latin typeface="Assistant Medium"/>
              <a:ea typeface="Assistant Medium"/>
              <a:cs typeface="Assistant Medium"/>
              <a:sym typeface="Assistant Medium"/>
            </a:endParaRPr>
          </a:p>
        </p:txBody>
      </p:sp>
      <p:sp>
        <p:nvSpPr>
          <p:cNvPr id="1652" name="Google Shape;1652;p64"/>
          <p:cNvSpPr txBox="1"/>
          <p:nvPr/>
        </p:nvSpPr>
        <p:spPr>
          <a:xfrm>
            <a:off x="4446225" y="1435367"/>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Neptune</a:t>
            </a:r>
            <a:endParaRPr sz="1900">
              <a:solidFill>
                <a:srgbClr val="3A60E5"/>
              </a:solidFill>
              <a:latin typeface="Carter One"/>
              <a:ea typeface="Carter One"/>
              <a:cs typeface="Carter One"/>
              <a:sym typeface="Carter One"/>
            </a:endParaRPr>
          </a:p>
        </p:txBody>
      </p:sp>
      <p:sp>
        <p:nvSpPr>
          <p:cNvPr id="1653" name="Google Shape;1653;p64"/>
          <p:cNvSpPr txBox="1"/>
          <p:nvPr/>
        </p:nvSpPr>
        <p:spPr>
          <a:xfrm>
            <a:off x="4446225" y="1793121"/>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Neptune is </a:t>
            </a:r>
            <a:r>
              <a:rPr lang="en" sz="1600">
                <a:latin typeface="Assistant Medium"/>
                <a:ea typeface="Assistant Medium"/>
                <a:cs typeface="Assistant Medium"/>
                <a:sym typeface="Assistant Medium"/>
              </a:rPr>
              <a:t>far away from Earth</a:t>
            </a:r>
            <a:endParaRPr sz="1600">
              <a:solidFill>
                <a:srgbClr val="000000"/>
              </a:solidFill>
              <a:latin typeface="Assistant Medium"/>
              <a:ea typeface="Assistant Medium"/>
              <a:cs typeface="Assistant Medium"/>
              <a:sym typeface="Assistant Medium"/>
            </a:endParaRPr>
          </a:p>
        </p:txBody>
      </p:sp>
      <p:sp>
        <p:nvSpPr>
          <p:cNvPr id="1654" name="Google Shape;1654;p64"/>
          <p:cNvSpPr txBox="1"/>
          <p:nvPr/>
        </p:nvSpPr>
        <p:spPr>
          <a:xfrm>
            <a:off x="2831825" y="3347645"/>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Venus</a:t>
            </a:r>
            <a:endParaRPr sz="1900">
              <a:solidFill>
                <a:srgbClr val="3A60E5"/>
              </a:solidFill>
              <a:latin typeface="Carter One"/>
              <a:ea typeface="Carter One"/>
              <a:cs typeface="Carter One"/>
              <a:sym typeface="Carter One"/>
            </a:endParaRPr>
          </a:p>
        </p:txBody>
      </p:sp>
      <p:sp>
        <p:nvSpPr>
          <p:cNvPr id="1655" name="Google Shape;1655;p64"/>
          <p:cNvSpPr txBox="1"/>
          <p:nvPr/>
        </p:nvSpPr>
        <p:spPr>
          <a:xfrm>
            <a:off x="2831825" y="3705400"/>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Venus</a:t>
            </a:r>
            <a:r>
              <a:rPr lang="en" sz="1600">
                <a:latin typeface="Assistant Medium"/>
                <a:ea typeface="Assistant Medium"/>
                <a:cs typeface="Assistant Medium"/>
                <a:sym typeface="Assistant Medium"/>
              </a:rPr>
              <a:t> has a beautiful name</a:t>
            </a:r>
            <a:endParaRPr sz="1600">
              <a:solidFill>
                <a:srgbClr val="000000"/>
              </a:solidFill>
              <a:latin typeface="Assistant Medium"/>
              <a:ea typeface="Assistant Medium"/>
              <a:cs typeface="Assistant Medium"/>
              <a:sym typeface="Assistant Medium"/>
            </a:endParaRPr>
          </a:p>
        </p:txBody>
      </p:sp>
      <p:grpSp>
        <p:nvGrpSpPr>
          <p:cNvPr id="1656" name="Google Shape;1656;p64"/>
          <p:cNvGrpSpPr/>
          <p:nvPr/>
        </p:nvGrpSpPr>
        <p:grpSpPr>
          <a:xfrm>
            <a:off x="1375874" y="2600550"/>
            <a:ext cx="1733400" cy="659100"/>
            <a:chOff x="1618974" y="2600550"/>
            <a:chExt cx="1733400" cy="659100"/>
          </a:xfrm>
        </p:grpSpPr>
        <p:sp>
          <p:nvSpPr>
            <p:cNvPr id="1657" name="Google Shape;1657;p64"/>
            <p:cNvSpPr/>
            <p:nvPr/>
          </p:nvSpPr>
          <p:spPr>
            <a:xfrm rot="5400000">
              <a:off x="2156124" y="2063400"/>
              <a:ext cx="659100" cy="1733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a:off x="2765200"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64"/>
          <p:cNvSpPr txBox="1"/>
          <p:nvPr/>
        </p:nvSpPr>
        <p:spPr>
          <a:xfrm>
            <a:off x="1522550" y="2731650"/>
            <a:ext cx="9996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1</a:t>
            </a:r>
            <a:endParaRPr sz="1600">
              <a:solidFill>
                <a:schemeClr val="lt1"/>
              </a:solidFill>
              <a:latin typeface="Carter One"/>
              <a:ea typeface="Carter One"/>
              <a:cs typeface="Carter One"/>
              <a:sym typeface="Carter One"/>
            </a:endParaRPr>
          </a:p>
        </p:txBody>
      </p:sp>
      <p:sp>
        <p:nvSpPr>
          <p:cNvPr id="1660" name="Google Shape;1660;p64"/>
          <p:cNvSpPr txBox="1"/>
          <p:nvPr/>
        </p:nvSpPr>
        <p:spPr>
          <a:xfrm>
            <a:off x="3112900" y="2731650"/>
            <a:ext cx="9996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2</a:t>
            </a:r>
            <a:endParaRPr sz="1600">
              <a:solidFill>
                <a:schemeClr val="lt1"/>
              </a:solidFill>
              <a:latin typeface="Carter One"/>
              <a:ea typeface="Carter One"/>
              <a:cs typeface="Carter One"/>
              <a:sym typeface="Carter One"/>
            </a:endParaRPr>
          </a:p>
        </p:txBody>
      </p:sp>
      <p:sp>
        <p:nvSpPr>
          <p:cNvPr id="1661" name="Google Shape;1661;p64"/>
          <p:cNvSpPr txBox="1"/>
          <p:nvPr/>
        </p:nvSpPr>
        <p:spPr>
          <a:xfrm>
            <a:off x="4674575" y="2731650"/>
            <a:ext cx="10461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3</a:t>
            </a:r>
            <a:endParaRPr sz="1600">
              <a:solidFill>
                <a:schemeClr val="lt1"/>
              </a:solidFill>
              <a:latin typeface="Carter One"/>
              <a:ea typeface="Carter One"/>
              <a:cs typeface="Carter One"/>
              <a:sym typeface="Carter One"/>
            </a:endParaRPr>
          </a:p>
        </p:txBody>
      </p:sp>
      <p:sp>
        <p:nvSpPr>
          <p:cNvPr id="1662" name="Google Shape;1662;p64"/>
          <p:cNvSpPr txBox="1"/>
          <p:nvPr/>
        </p:nvSpPr>
        <p:spPr>
          <a:xfrm>
            <a:off x="6257750" y="2731650"/>
            <a:ext cx="10461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4</a:t>
            </a:r>
            <a:endParaRPr sz="1600">
              <a:solidFill>
                <a:schemeClr val="lt1"/>
              </a:solidFill>
              <a:latin typeface="Carter One"/>
              <a:ea typeface="Carter One"/>
              <a:cs typeface="Carter One"/>
              <a:sym typeface="Carter One"/>
            </a:endParaRPr>
          </a:p>
        </p:txBody>
      </p:sp>
      <p:grpSp>
        <p:nvGrpSpPr>
          <p:cNvPr id="1663" name="Google Shape;1663;p64"/>
          <p:cNvGrpSpPr/>
          <p:nvPr/>
        </p:nvGrpSpPr>
        <p:grpSpPr>
          <a:xfrm>
            <a:off x="2646413" y="2821432"/>
            <a:ext cx="238573" cy="217319"/>
            <a:chOff x="-40745125" y="3632900"/>
            <a:chExt cx="318225" cy="289875"/>
          </a:xfrm>
        </p:grpSpPr>
        <p:sp>
          <p:nvSpPr>
            <p:cNvPr id="1664" name="Google Shape;1664;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64"/>
          <p:cNvGrpSpPr/>
          <p:nvPr/>
        </p:nvGrpSpPr>
        <p:grpSpPr>
          <a:xfrm>
            <a:off x="5839845" y="2821732"/>
            <a:ext cx="237974" cy="216720"/>
            <a:chOff x="-40378075" y="3267450"/>
            <a:chExt cx="317425" cy="289075"/>
          </a:xfrm>
        </p:grpSpPr>
        <p:sp>
          <p:nvSpPr>
            <p:cNvPr id="1672" name="Google Shape;1672;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4"/>
          <p:cNvGrpSpPr/>
          <p:nvPr/>
        </p:nvGrpSpPr>
        <p:grpSpPr>
          <a:xfrm>
            <a:off x="4243270" y="2811171"/>
            <a:ext cx="237992" cy="237842"/>
            <a:chOff x="-41895050" y="3217225"/>
            <a:chExt cx="317450" cy="317250"/>
          </a:xfrm>
        </p:grpSpPr>
        <p:sp>
          <p:nvSpPr>
            <p:cNvPr id="1677" name="Google Shape;1677;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64"/>
          <p:cNvGrpSpPr/>
          <p:nvPr/>
        </p:nvGrpSpPr>
        <p:grpSpPr>
          <a:xfrm>
            <a:off x="7437292" y="2810805"/>
            <a:ext cx="236212" cy="238573"/>
            <a:chOff x="-37804925" y="3953450"/>
            <a:chExt cx="315075" cy="318225"/>
          </a:xfrm>
        </p:grpSpPr>
        <p:sp>
          <p:nvSpPr>
            <p:cNvPr id="1683" name="Google Shape;1683;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65"/>
          <p:cNvSpPr txBox="1">
            <a:spLocks noGrp="1"/>
          </p:cNvSpPr>
          <p:nvPr>
            <p:ph type="subTitle" idx="5"/>
          </p:nvPr>
        </p:nvSpPr>
        <p:spPr>
          <a:xfrm>
            <a:off x="4821339" y="1702650"/>
            <a:ext cx="2062500" cy="46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John Patterson</a:t>
            </a:r>
            <a:endParaRPr/>
          </a:p>
        </p:txBody>
      </p:sp>
      <p:sp>
        <p:nvSpPr>
          <p:cNvPr id="1691" name="Google Shape;1691;p65"/>
          <p:cNvSpPr txBox="1">
            <a:spLocks noGrp="1"/>
          </p:cNvSpPr>
          <p:nvPr>
            <p:ph type="subTitle" idx="6"/>
          </p:nvPr>
        </p:nvSpPr>
        <p:spPr>
          <a:xfrm>
            <a:off x="4763125" y="2087950"/>
            <a:ext cx="2120700" cy="73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692" name="Google Shape;1692;p65"/>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Teachers</a:t>
            </a:r>
            <a:endParaRPr/>
          </a:p>
        </p:txBody>
      </p:sp>
      <p:sp>
        <p:nvSpPr>
          <p:cNvPr id="1693" name="Google Shape;1693;p65"/>
          <p:cNvSpPr txBox="1">
            <a:spLocks noGrp="1"/>
          </p:cNvSpPr>
          <p:nvPr>
            <p:ph type="subTitle" idx="1"/>
          </p:nvPr>
        </p:nvSpPr>
        <p:spPr>
          <a:xfrm>
            <a:off x="2260237" y="1702650"/>
            <a:ext cx="2062500" cy="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a:t>
            </a:r>
            <a:endParaRPr/>
          </a:p>
        </p:txBody>
      </p:sp>
      <p:sp>
        <p:nvSpPr>
          <p:cNvPr id="1694" name="Google Shape;1694;p65"/>
          <p:cNvSpPr txBox="1">
            <a:spLocks noGrp="1"/>
          </p:cNvSpPr>
          <p:nvPr>
            <p:ph type="subTitle" idx="2"/>
          </p:nvPr>
        </p:nvSpPr>
        <p:spPr>
          <a:xfrm>
            <a:off x="2260275" y="2087950"/>
            <a:ext cx="2120700" cy="7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You can speak a bit about this person here</a:t>
            </a:r>
            <a:endParaRPr/>
          </a:p>
        </p:txBody>
      </p:sp>
      <p:sp>
        <p:nvSpPr>
          <p:cNvPr id="1695" name="Google Shape;1695;p65"/>
          <p:cNvSpPr txBox="1">
            <a:spLocks noGrp="1"/>
          </p:cNvSpPr>
          <p:nvPr>
            <p:ph type="subTitle" idx="3"/>
          </p:nvPr>
        </p:nvSpPr>
        <p:spPr>
          <a:xfrm>
            <a:off x="2260237" y="3235320"/>
            <a:ext cx="2062500" cy="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Helena James</a:t>
            </a:r>
            <a:endParaRPr/>
          </a:p>
        </p:txBody>
      </p:sp>
      <p:sp>
        <p:nvSpPr>
          <p:cNvPr id="1696" name="Google Shape;1696;p65"/>
          <p:cNvSpPr txBox="1">
            <a:spLocks noGrp="1"/>
          </p:cNvSpPr>
          <p:nvPr>
            <p:ph type="subTitle" idx="4"/>
          </p:nvPr>
        </p:nvSpPr>
        <p:spPr>
          <a:xfrm>
            <a:off x="2260175" y="3620800"/>
            <a:ext cx="2173800" cy="7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1697" name="Google Shape;1697;p65"/>
          <p:cNvSpPr txBox="1">
            <a:spLocks noGrp="1"/>
          </p:cNvSpPr>
          <p:nvPr>
            <p:ph type="subTitle" idx="7"/>
          </p:nvPr>
        </p:nvSpPr>
        <p:spPr>
          <a:xfrm>
            <a:off x="4821339" y="3235320"/>
            <a:ext cx="2062500" cy="46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Sam Black</a:t>
            </a:r>
            <a:endParaRPr/>
          </a:p>
        </p:txBody>
      </p:sp>
      <p:sp>
        <p:nvSpPr>
          <p:cNvPr id="1698" name="Google Shape;1698;p65"/>
          <p:cNvSpPr txBox="1">
            <a:spLocks noGrp="1"/>
          </p:cNvSpPr>
          <p:nvPr>
            <p:ph type="subTitle" idx="8"/>
          </p:nvPr>
        </p:nvSpPr>
        <p:spPr>
          <a:xfrm>
            <a:off x="4710050" y="3620800"/>
            <a:ext cx="2173800" cy="73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699" name="Google Shape;1699;p65"/>
          <p:cNvSpPr/>
          <p:nvPr/>
        </p:nvSpPr>
        <p:spPr>
          <a:xfrm>
            <a:off x="1233688" y="1888602"/>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1233688" y="3421630"/>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7179513" y="1888602"/>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7179513" y="3421630"/>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65"/>
          <p:cNvGrpSpPr/>
          <p:nvPr/>
        </p:nvGrpSpPr>
        <p:grpSpPr>
          <a:xfrm>
            <a:off x="1420038" y="2075359"/>
            <a:ext cx="358099" cy="358099"/>
            <a:chOff x="-57568775" y="3198925"/>
            <a:chExt cx="318225" cy="318225"/>
          </a:xfrm>
        </p:grpSpPr>
        <p:sp>
          <p:nvSpPr>
            <p:cNvPr id="1704" name="Google Shape;1704;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5"/>
          <p:cNvGrpSpPr/>
          <p:nvPr/>
        </p:nvGrpSpPr>
        <p:grpSpPr>
          <a:xfrm>
            <a:off x="7387581" y="3626821"/>
            <a:ext cx="314662" cy="358999"/>
            <a:chOff x="-55576850" y="3198125"/>
            <a:chExt cx="279625" cy="319025"/>
          </a:xfrm>
        </p:grpSpPr>
        <p:sp>
          <p:nvSpPr>
            <p:cNvPr id="1711" name="Google Shape;1711;p6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65"/>
          <p:cNvGrpSpPr/>
          <p:nvPr/>
        </p:nvGrpSpPr>
        <p:grpSpPr>
          <a:xfrm>
            <a:off x="1420038" y="3628159"/>
            <a:ext cx="358099" cy="356326"/>
            <a:chOff x="-55202750" y="3198925"/>
            <a:chExt cx="318225" cy="316650"/>
          </a:xfrm>
        </p:grpSpPr>
        <p:sp>
          <p:nvSpPr>
            <p:cNvPr id="1716" name="Google Shape;1716;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5"/>
          <p:cNvGrpSpPr/>
          <p:nvPr/>
        </p:nvGrpSpPr>
        <p:grpSpPr>
          <a:xfrm>
            <a:off x="7387581" y="2074921"/>
            <a:ext cx="314662" cy="358971"/>
            <a:chOff x="-56766175" y="3198925"/>
            <a:chExt cx="279625" cy="319000"/>
          </a:xfrm>
        </p:grpSpPr>
        <p:sp>
          <p:nvSpPr>
            <p:cNvPr id="1719" name="Google Shape;1719;p6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Trucking System</a:t>
            </a:r>
            <a:endParaRPr/>
          </a:p>
        </p:txBody>
      </p:sp>
      <p:grpSp>
        <p:nvGrpSpPr>
          <p:cNvPr id="1731" name="Google Shape;1731;p66"/>
          <p:cNvGrpSpPr/>
          <p:nvPr/>
        </p:nvGrpSpPr>
        <p:grpSpPr>
          <a:xfrm>
            <a:off x="1313086" y="1310946"/>
            <a:ext cx="2097941" cy="1792211"/>
            <a:chOff x="1849125" y="625325"/>
            <a:chExt cx="4140400" cy="3537025"/>
          </a:xfrm>
        </p:grpSpPr>
        <p:sp>
          <p:nvSpPr>
            <p:cNvPr id="1732" name="Google Shape;1732;p66"/>
            <p:cNvSpPr/>
            <p:nvPr/>
          </p:nvSpPr>
          <p:spPr>
            <a:xfrm>
              <a:off x="5679975" y="3035750"/>
              <a:ext cx="25" cy="1113425"/>
            </a:xfrm>
            <a:custGeom>
              <a:avLst/>
              <a:gdLst/>
              <a:ahLst/>
              <a:cxnLst/>
              <a:rect l="l" t="t" r="r" b="b"/>
              <a:pathLst>
                <a:path w="1" h="44537" fill="none" extrusionOk="0">
                  <a:moveTo>
                    <a:pt x="1" y="0"/>
                  </a:moveTo>
                  <a:lnTo>
                    <a:pt x="1" y="44537"/>
                  </a:lnTo>
                </a:path>
              </a:pathLst>
            </a:custGeom>
            <a:noFill/>
            <a:ln w="25075" cap="rnd" cmpd="sng">
              <a:solidFill>
                <a:srgbClr val="14252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5370450" y="2458675"/>
              <a:ext cx="619075" cy="618450"/>
            </a:xfrm>
            <a:custGeom>
              <a:avLst/>
              <a:gdLst/>
              <a:ahLst/>
              <a:cxnLst/>
              <a:rect l="l" t="t" r="r" b="b"/>
              <a:pathLst>
                <a:path w="24763" h="24738" extrusionOk="0">
                  <a:moveTo>
                    <a:pt x="12382" y="1"/>
                  </a:moveTo>
                  <a:lnTo>
                    <a:pt x="1" y="12356"/>
                  </a:lnTo>
                  <a:lnTo>
                    <a:pt x="12382" y="24738"/>
                  </a:lnTo>
                  <a:lnTo>
                    <a:pt x="24763" y="12356"/>
                  </a:lnTo>
                  <a:lnTo>
                    <a:pt x="12382" y="1"/>
                  </a:lnTo>
                  <a:close/>
                </a:path>
              </a:pathLst>
            </a:custGeom>
            <a:solidFill>
              <a:srgbClr val="FCB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5443775" y="2531975"/>
              <a:ext cx="471825" cy="471850"/>
            </a:xfrm>
            <a:custGeom>
              <a:avLst/>
              <a:gdLst/>
              <a:ahLst/>
              <a:cxnLst/>
              <a:rect l="l" t="t" r="r" b="b"/>
              <a:pathLst>
                <a:path w="18873" h="18874" fill="none" extrusionOk="0">
                  <a:moveTo>
                    <a:pt x="9449" y="18873"/>
                  </a:moveTo>
                  <a:lnTo>
                    <a:pt x="0" y="9424"/>
                  </a:lnTo>
                  <a:lnTo>
                    <a:pt x="9449" y="1"/>
                  </a:lnTo>
                  <a:lnTo>
                    <a:pt x="18873" y="9424"/>
                  </a:lnTo>
                  <a:close/>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5565325" y="2709925"/>
              <a:ext cx="248775" cy="115950"/>
            </a:xfrm>
            <a:custGeom>
              <a:avLst/>
              <a:gdLst/>
              <a:ahLst/>
              <a:cxnLst/>
              <a:rect l="l" t="t" r="r" b="b"/>
              <a:pathLst>
                <a:path w="9951" h="4638" extrusionOk="0">
                  <a:moveTo>
                    <a:pt x="6341" y="1"/>
                  </a:moveTo>
                  <a:lnTo>
                    <a:pt x="6341" y="878"/>
                  </a:lnTo>
                  <a:lnTo>
                    <a:pt x="0" y="878"/>
                  </a:lnTo>
                  <a:lnTo>
                    <a:pt x="0" y="3760"/>
                  </a:lnTo>
                  <a:lnTo>
                    <a:pt x="6341" y="3760"/>
                  </a:lnTo>
                  <a:lnTo>
                    <a:pt x="6341" y="4637"/>
                  </a:lnTo>
                  <a:lnTo>
                    <a:pt x="9950" y="2306"/>
                  </a:lnTo>
                  <a:lnTo>
                    <a:pt x="6341" y="1"/>
                  </a:lnTo>
                  <a:close/>
                </a:path>
              </a:pathLst>
            </a:custGeom>
            <a:solidFill>
              <a:srgbClr val="1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5544650" y="4072100"/>
              <a:ext cx="270700" cy="90250"/>
            </a:xfrm>
            <a:custGeom>
              <a:avLst/>
              <a:gdLst/>
              <a:ahLst/>
              <a:cxnLst/>
              <a:rect l="l" t="t" r="r" b="b"/>
              <a:pathLst>
                <a:path w="10828" h="3610" extrusionOk="0">
                  <a:moveTo>
                    <a:pt x="5414" y="0"/>
                  </a:moveTo>
                  <a:cubicBezTo>
                    <a:pt x="2958" y="0"/>
                    <a:pt x="878" y="1504"/>
                    <a:pt x="0" y="3609"/>
                  </a:cubicBezTo>
                  <a:lnTo>
                    <a:pt x="10827" y="3609"/>
                  </a:lnTo>
                  <a:cubicBezTo>
                    <a:pt x="9950" y="1504"/>
                    <a:pt x="7845" y="0"/>
                    <a:pt x="5414" y="0"/>
                  </a:cubicBezTo>
                  <a:close/>
                </a:path>
              </a:pathLst>
            </a:custGeom>
            <a:solidFill>
              <a:srgbClr val="FF7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6"/>
            <p:cNvSpPr/>
            <p:nvPr/>
          </p:nvSpPr>
          <p:spPr>
            <a:xfrm>
              <a:off x="3875475" y="625325"/>
              <a:ext cx="1763175" cy="1763200"/>
            </a:xfrm>
            <a:custGeom>
              <a:avLst/>
              <a:gdLst/>
              <a:ahLst/>
              <a:cxnLst/>
              <a:rect l="l" t="t" r="r" b="b"/>
              <a:pathLst>
                <a:path w="70527" h="70528" extrusionOk="0">
                  <a:moveTo>
                    <a:pt x="35263" y="1"/>
                  </a:moveTo>
                  <a:cubicBezTo>
                    <a:pt x="15790" y="1"/>
                    <a:pt x="0" y="15790"/>
                    <a:pt x="0" y="35264"/>
                  </a:cubicBezTo>
                  <a:cubicBezTo>
                    <a:pt x="0" y="54738"/>
                    <a:pt x="15790" y="70528"/>
                    <a:pt x="35263" y="70528"/>
                  </a:cubicBezTo>
                  <a:cubicBezTo>
                    <a:pt x="54737" y="70528"/>
                    <a:pt x="70527" y="54738"/>
                    <a:pt x="70527" y="35264"/>
                  </a:cubicBezTo>
                  <a:cubicBezTo>
                    <a:pt x="70527" y="15790"/>
                    <a:pt x="54737" y="1"/>
                    <a:pt x="35263" y="1"/>
                  </a:cubicBezTo>
                  <a:close/>
                </a:path>
              </a:pathLst>
            </a:custGeom>
            <a:solidFill>
              <a:srgbClr val="FDC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08050" y="3576475"/>
              <a:ext cx="585875" cy="585875"/>
            </a:xfrm>
            <a:custGeom>
              <a:avLst/>
              <a:gdLst/>
              <a:ahLst/>
              <a:cxnLst/>
              <a:rect l="l" t="t" r="r" b="b"/>
              <a:pathLst>
                <a:path w="23435" h="23435" extrusionOk="0">
                  <a:moveTo>
                    <a:pt x="11705" y="1"/>
                  </a:moveTo>
                  <a:cubicBezTo>
                    <a:pt x="5239" y="1"/>
                    <a:pt x="0" y="5239"/>
                    <a:pt x="0" y="11730"/>
                  </a:cubicBezTo>
                  <a:cubicBezTo>
                    <a:pt x="0" y="18196"/>
                    <a:pt x="5239" y="23434"/>
                    <a:pt x="11705" y="23434"/>
                  </a:cubicBezTo>
                  <a:cubicBezTo>
                    <a:pt x="18196" y="23434"/>
                    <a:pt x="23434" y="18196"/>
                    <a:pt x="23434" y="11730"/>
                  </a:cubicBezTo>
                  <a:cubicBezTo>
                    <a:pt x="23434" y="5239"/>
                    <a:pt x="18196" y="1"/>
                    <a:pt x="11705" y="1"/>
                  </a:cubicBezTo>
                  <a:close/>
                </a:path>
              </a:pathLst>
            </a:custGeom>
            <a:solidFill>
              <a:srgbClr val="1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6"/>
            <p:cNvSpPr/>
            <p:nvPr/>
          </p:nvSpPr>
          <p:spPr>
            <a:xfrm>
              <a:off x="2160550" y="3576475"/>
              <a:ext cx="586475" cy="585875"/>
            </a:xfrm>
            <a:custGeom>
              <a:avLst/>
              <a:gdLst/>
              <a:ahLst/>
              <a:cxnLst/>
              <a:rect l="l" t="t" r="r" b="b"/>
              <a:pathLst>
                <a:path w="23459" h="23435" extrusionOk="0">
                  <a:moveTo>
                    <a:pt x="11730" y="1"/>
                  </a:moveTo>
                  <a:cubicBezTo>
                    <a:pt x="5263" y="1"/>
                    <a:pt x="0" y="5239"/>
                    <a:pt x="0" y="11730"/>
                  </a:cubicBezTo>
                  <a:cubicBezTo>
                    <a:pt x="0" y="18196"/>
                    <a:pt x="5263" y="23434"/>
                    <a:pt x="11730" y="23434"/>
                  </a:cubicBezTo>
                  <a:cubicBezTo>
                    <a:pt x="18196" y="23434"/>
                    <a:pt x="23459" y="18196"/>
                    <a:pt x="23459" y="11730"/>
                  </a:cubicBezTo>
                  <a:cubicBezTo>
                    <a:pt x="23459" y="5239"/>
                    <a:pt x="18196" y="1"/>
                    <a:pt x="11730" y="1"/>
                  </a:cubicBezTo>
                  <a:close/>
                </a:path>
              </a:pathLst>
            </a:custGeom>
            <a:solidFill>
              <a:srgbClr val="1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2567175" y="3576475"/>
              <a:ext cx="586500" cy="585875"/>
            </a:xfrm>
            <a:custGeom>
              <a:avLst/>
              <a:gdLst/>
              <a:ahLst/>
              <a:cxnLst/>
              <a:rect l="l" t="t" r="r" b="b"/>
              <a:pathLst>
                <a:path w="23460" h="23435" extrusionOk="0">
                  <a:moveTo>
                    <a:pt x="11730" y="1"/>
                  </a:moveTo>
                  <a:cubicBezTo>
                    <a:pt x="5264" y="1"/>
                    <a:pt x="1" y="5239"/>
                    <a:pt x="1" y="11730"/>
                  </a:cubicBezTo>
                  <a:cubicBezTo>
                    <a:pt x="1" y="18196"/>
                    <a:pt x="5264" y="23434"/>
                    <a:pt x="11730" y="23434"/>
                  </a:cubicBezTo>
                  <a:cubicBezTo>
                    <a:pt x="18197" y="23434"/>
                    <a:pt x="23460" y="18196"/>
                    <a:pt x="23460" y="11730"/>
                  </a:cubicBezTo>
                  <a:cubicBezTo>
                    <a:pt x="23460" y="5239"/>
                    <a:pt x="18197" y="1"/>
                    <a:pt x="11730" y="1"/>
                  </a:cubicBezTo>
                  <a:close/>
                </a:path>
              </a:pathLst>
            </a:custGeom>
            <a:solidFill>
              <a:srgbClr val="3B4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p:nvPr/>
          </p:nvSpPr>
          <p:spPr>
            <a:xfrm>
              <a:off x="4784625" y="3576475"/>
              <a:ext cx="585850" cy="585875"/>
            </a:xfrm>
            <a:custGeom>
              <a:avLst/>
              <a:gdLst/>
              <a:ahLst/>
              <a:cxnLst/>
              <a:rect l="l" t="t" r="r" b="b"/>
              <a:pathLst>
                <a:path w="23434" h="23435" extrusionOk="0">
                  <a:moveTo>
                    <a:pt x="11705" y="1"/>
                  </a:moveTo>
                  <a:cubicBezTo>
                    <a:pt x="5238" y="1"/>
                    <a:pt x="0" y="5239"/>
                    <a:pt x="0" y="11730"/>
                  </a:cubicBezTo>
                  <a:cubicBezTo>
                    <a:pt x="0" y="18196"/>
                    <a:pt x="5238" y="23434"/>
                    <a:pt x="11705" y="23434"/>
                  </a:cubicBezTo>
                  <a:cubicBezTo>
                    <a:pt x="18196" y="23434"/>
                    <a:pt x="23434" y="18196"/>
                    <a:pt x="23434" y="11730"/>
                  </a:cubicBezTo>
                  <a:cubicBezTo>
                    <a:pt x="23434" y="5239"/>
                    <a:pt x="18196" y="1"/>
                    <a:pt x="11705" y="1"/>
                  </a:cubicBezTo>
                  <a:close/>
                </a:path>
              </a:pathLst>
            </a:custGeom>
            <a:solidFill>
              <a:srgbClr val="3B4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2297750" y="1347150"/>
              <a:ext cx="2233125" cy="2464950"/>
            </a:xfrm>
            <a:custGeom>
              <a:avLst/>
              <a:gdLst/>
              <a:ahLst/>
              <a:cxnLst/>
              <a:rect l="l" t="t" r="r" b="b"/>
              <a:pathLst>
                <a:path w="89325" h="98598" extrusionOk="0">
                  <a:moveTo>
                    <a:pt x="89325" y="98597"/>
                  </a:moveTo>
                  <a:lnTo>
                    <a:pt x="1" y="98597"/>
                  </a:lnTo>
                  <a:lnTo>
                    <a:pt x="1" y="0"/>
                  </a:lnTo>
                  <a:lnTo>
                    <a:pt x="89325" y="0"/>
                  </a:lnTo>
                  <a:close/>
                </a:path>
              </a:pathLst>
            </a:custGeom>
            <a:solidFill>
              <a:srgbClr val="F66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6"/>
            <p:cNvSpPr/>
            <p:nvPr/>
          </p:nvSpPr>
          <p:spPr>
            <a:xfrm>
              <a:off x="1849125" y="1347150"/>
              <a:ext cx="2233125" cy="2464950"/>
            </a:xfrm>
            <a:custGeom>
              <a:avLst/>
              <a:gdLst/>
              <a:ahLst/>
              <a:cxnLst/>
              <a:rect l="l" t="t" r="r" b="b"/>
              <a:pathLst>
                <a:path w="89325" h="98598" extrusionOk="0">
                  <a:moveTo>
                    <a:pt x="89325" y="98597"/>
                  </a:moveTo>
                  <a:lnTo>
                    <a:pt x="1" y="98597"/>
                  </a:lnTo>
                  <a:lnTo>
                    <a:pt x="1" y="0"/>
                  </a:lnTo>
                  <a:lnTo>
                    <a:pt x="89325" y="0"/>
                  </a:lnTo>
                  <a:close/>
                </a:path>
              </a:pathLst>
            </a:custGeom>
            <a:solidFill>
              <a:srgbClr val="FF7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6"/>
            <p:cNvSpPr/>
            <p:nvPr/>
          </p:nvSpPr>
          <p:spPr>
            <a:xfrm>
              <a:off x="4526475" y="2537000"/>
              <a:ext cx="934225" cy="1275100"/>
            </a:xfrm>
            <a:custGeom>
              <a:avLst/>
              <a:gdLst/>
              <a:ahLst/>
              <a:cxnLst/>
              <a:rect l="l" t="t" r="r" b="b"/>
              <a:pathLst>
                <a:path w="37369" h="51004" extrusionOk="0">
                  <a:moveTo>
                    <a:pt x="20251" y="18071"/>
                  </a:moveTo>
                  <a:lnTo>
                    <a:pt x="18246" y="5138"/>
                  </a:lnTo>
                  <a:cubicBezTo>
                    <a:pt x="17795" y="2181"/>
                    <a:pt x="15238" y="0"/>
                    <a:pt x="12256" y="0"/>
                  </a:cubicBezTo>
                  <a:lnTo>
                    <a:pt x="0" y="0"/>
                  </a:lnTo>
                  <a:lnTo>
                    <a:pt x="0" y="51003"/>
                  </a:lnTo>
                  <a:lnTo>
                    <a:pt x="15138" y="51003"/>
                  </a:lnTo>
                  <a:lnTo>
                    <a:pt x="20251" y="51003"/>
                  </a:lnTo>
                  <a:lnTo>
                    <a:pt x="37369" y="51003"/>
                  </a:lnTo>
                  <a:lnTo>
                    <a:pt x="35289" y="23660"/>
                  </a:lnTo>
                  <a:cubicBezTo>
                    <a:pt x="35038" y="20502"/>
                    <a:pt x="32406" y="18071"/>
                    <a:pt x="29224" y="18071"/>
                  </a:cubicBezTo>
                  <a:close/>
                </a:path>
              </a:pathLst>
            </a:custGeom>
            <a:solidFill>
              <a:srgbClr val="FE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237000" y="2537000"/>
              <a:ext cx="934225" cy="1275100"/>
            </a:xfrm>
            <a:custGeom>
              <a:avLst/>
              <a:gdLst/>
              <a:ahLst/>
              <a:cxnLst/>
              <a:rect l="l" t="t" r="r" b="b"/>
              <a:pathLst>
                <a:path w="37369" h="51004" extrusionOk="0">
                  <a:moveTo>
                    <a:pt x="20251" y="18071"/>
                  </a:moveTo>
                  <a:lnTo>
                    <a:pt x="18246" y="5138"/>
                  </a:lnTo>
                  <a:cubicBezTo>
                    <a:pt x="17795" y="2181"/>
                    <a:pt x="15238" y="0"/>
                    <a:pt x="12256" y="0"/>
                  </a:cubicBezTo>
                  <a:lnTo>
                    <a:pt x="0" y="0"/>
                  </a:lnTo>
                  <a:lnTo>
                    <a:pt x="0" y="51003"/>
                  </a:lnTo>
                  <a:lnTo>
                    <a:pt x="15138" y="51003"/>
                  </a:lnTo>
                  <a:lnTo>
                    <a:pt x="20251" y="51003"/>
                  </a:lnTo>
                  <a:lnTo>
                    <a:pt x="37369" y="51003"/>
                  </a:lnTo>
                  <a:lnTo>
                    <a:pt x="35289" y="23660"/>
                  </a:lnTo>
                  <a:cubicBezTo>
                    <a:pt x="35038" y="20502"/>
                    <a:pt x="32406" y="18071"/>
                    <a:pt x="29224" y="18071"/>
                  </a:cubicBezTo>
                  <a:close/>
                </a:path>
              </a:pathLst>
            </a:custGeom>
            <a:solidFill>
              <a:srgbClr val="FCB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6"/>
            <p:cNvSpPr/>
            <p:nvPr/>
          </p:nvSpPr>
          <p:spPr>
            <a:xfrm>
              <a:off x="1849125" y="3391000"/>
              <a:ext cx="2233125" cy="421100"/>
            </a:xfrm>
            <a:custGeom>
              <a:avLst/>
              <a:gdLst/>
              <a:ahLst/>
              <a:cxnLst/>
              <a:rect l="l" t="t" r="r" b="b"/>
              <a:pathLst>
                <a:path w="89325" h="16844" extrusionOk="0">
                  <a:moveTo>
                    <a:pt x="1" y="1"/>
                  </a:moveTo>
                  <a:lnTo>
                    <a:pt x="1" y="16843"/>
                  </a:lnTo>
                  <a:lnTo>
                    <a:pt x="89325" y="16843"/>
                  </a:lnTo>
                  <a:lnTo>
                    <a:pt x="89325" y="1"/>
                  </a:ln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6"/>
            <p:cNvSpPr/>
            <p:nvPr/>
          </p:nvSpPr>
          <p:spPr>
            <a:xfrm>
              <a:off x="1849125" y="1457425"/>
              <a:ext cx="2233125" cy="103400"/>
            </a:xfrm>
            <a:custGeom>
              <a:avLst/>
              <a:gdLst/>
              <a:ahLst/>
              <a:cxnLst/>
              <a:rect l="l" t="t" r="r" b="b"/>
              <a:pathLst>
                <a:path w="89325" h="4136" extrusionOk="0">
                  <a:moveTo>
                    <a:pt x="1" y="0"/>
                  </a:moveTo>
                  <a:lnTo>
                    <a:pt x="1" y="4136"/>
                  </a:lnTo>
                  <a:lnTo>
                    <a:pt x="89325" y="4136"/>
                  </a:lnTo>
                  <a:lnTo>
                    <a:pt x="89325" y="0"/>
                  </a:lnTo>
                  <a:close/>
                </a:path>
              </a:pathLst>
            </a:custGeom>
            <a:solidFill>
              <a:srgbClr val="4C4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4341000" y="2622825"/>
              <a:ext cx="285750" cy="371600"/>
            </a:xfrm>
            <a:custGeom>
              <a:avLst/>
              <a:gdLst/>
              <a:ahLst/>
              <a:cxnLst/>
              <a:rect l="l" t="t" r="r" b="b"/>
              <a:pathLst>
                <a:path w="11430" h="14864" extrusionOk="0">
                  <a:moveTo>
                    <a:pt x="1" y="1"/>
                  </a:moveTo>
                  <a:lnTo>
                    <a:pt x="1" y="14863"/>
                  </a:lnTo>
                  <a:lnTo>
                    <a:pt x="11429" y="14863"/>
                  </a:lnTo>
                  <a:lnTo>
                    <a:pt x="9449" y="2457"/>
                  </a:lnTo>
                  <a:cubicBezTo>
                    <a:pt x="9224" y="1029"/>
                    <a:pt x="7996" y="1"/>
                    <a:pt x="6567"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6"/>
            <p:cNvSpPr/>
            <p:nvPr/>
          </p:nvSpPr>
          <p:spPr>
            <a:xfrm>
              <a:off x="4735750" y="2622825"/>
              <a:ext cx="255025" cy="365950"/>
            </a:xfrm>
            <a:custGeom>
              <a:avLst/>
              <a:gdLst/>
              <a:ahLst/>
              <a:cxnLst/>
              <a:rect l="l" t="t" r="r" b="b"/>
              <a:pathLst>
                <a:path w="10201" h="14638" extrusionOk="0">
                  <a:moveTo>
                    <a:pt x="0" y="1"/>
                  </a:moveTo>
                  <a:lnTo>
                    <a:pt x="2481" y="14638"/>
                  </a:lnTo>
                  <a:lnTo>
                    <a:pt x="10201" y="14638"/>
                  </a:lnTo>
                  <a:lnTo>
                    <a:pt x="8196" y="1705"/>
                  </a:lnTo>
                  <a:cubicBezTo>
                    <a:pt x="8196" y="1705"/>
                    <a:pt x="8071" y="978"/>
                    <a:pt x="7995" y="778"/>
                  </a:cubicBezTo>
                  <a:cubicBezTo>
                    <a:pt x="7695" y="26"/>
                    <a:pt x="7344" y="1"/>
                    <a:pt x="7344"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6"/>
            <p:cNvSpPr/>
            <p:nvPr/>
          </p:nvSpPr>
          <p:spPr>
            <a:xfrm>
              <a:off x="5121700" y="3162325"/>
              <a:ext cx="98400" cy="161050"/>
            </a:xfrm>
            <a:custGeom>
              <a:avLst/>
              <a:gdLst/>
              <a:ahLst/>
              <a:cxnLst/>
              <a:rect l="l" t="t" r="r" b="b"/>
              <a:pathLst>
                <a:path w="3936" h="6442" extrusionOk="0">
                  <a:moveTo>
                    <a:pt x="1" y="0"/>
                  </a:moveTo>
                  <a:lnTo>
                    <a:pt x="477" y="6441"/>
                  </a:lnTo>
                  <a:lnTo>
                    <a:pt x="3936" y="6441"/>
                  </a:lnTo>
                  <a:lnTo>
                    <a:pt x="3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5370450" y="3162325"/>
              <a:ext cx="53300" cy="161050"/>
            </a:xfrm>
            <a:custGeom>
              <a:avLst/>
              <a:gdLst/>
              <a:ahLst/>
              <a:cxnLst/>
              <a:rect l="l" t="t" r="r" b="b"/>
              <a:pathLst>
                <a:path w="2132" h="6442" extrusionOk="0">
                  <a:moveTo>
                    <a:pt x="1" y="0"/>
                  </a:moveTo>
                  <a:lnTo>
                    <a:pt x="502" y="6441"/>
                  </a:lnTo>
                  <a:lnTo>
                    <a:pt x="2131" y="6441"/>
                  </a:lnTo>
                  <a:lnTo>
                    <a:pt x="16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6"/>
            <p:cNvSpPr/>
            <p:nvPr/>
          </p:nvSpPr>
          <p:spPr>
            <a:xfrm>
              <a:off x="4237000" y="3612200"/>
              <a:ext cx="934225" cy="199900"/>
            </a:xfrm>
            <a:custGeom>
              <a:avLst/>
              <a:gdLst/>
              <a:ahLst/>
              <a:cxnLst/>
              <a:rect l="l" t="t" r="r" b="b"/>
              <a:pathLst>
                <a:path w="37369" h="7996" extrusionOk="0">
                  <a:moveTo>
                    <a:pt x="0" y="0"/>
                  </a:moveTo>
                  <a:lnTo>
                    <a:pt x="0" y="7995"/>
                  </a:lnTo>
                  <a:lnTo>
                    <a:pt x="37369" y="7995"/>
                  </a:lnTo>
                  <a:lnTo>
                    <a:pt x="36767" y="0"/>
                  </a:lnTo>
                  <a:close/>
                </a:path>
              </a:pathLst>
            </a:custGeom>
            <a:solidFill>
              <a:srgbClr val="FF7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6"/>
            <p:cNvSpPr/>
            <p:nvPr/>
          </p:nvSpPr>
          <p:spPr>
            <a:xfrm>
              <a:off x="5156175" y="3612200"/>
              <a:ext cx="304525" cy="199900"/>
            </a:xfrm>
            <a:custGeom>
              <a:avLst/>
              <a:gdLst/>
              <a:ahLst/>
              <a:cxnLst/>
              <a:rect l="l" t="t" r="r" b="b"/>
              <a:pathLst>
                <a:path w="12181" h="7996" extrusionOk="0">
                  <a:moveTo>
                    <a:pt x="0" y="0"/>
                  </a:moveTo>
                  <a:lnTo>
                    <a:pt x="602" y="7995"/>
                  </a:lnTo>
                  <a:lnTo>
                    <a:pt x="12181" y="7995"/>
                  </a:lnTo>
                  <a:lnTo>
                    <a:pt x="11579" y="0"/>
                  </a:ln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2064675" y="3576475"/>
              <a:ext cx="586500" cy="585875"/>
            </a:xfrm>
            <a:custGeom>
              <a:avLst/>
              <a:gdLst/>
              <a:ahLst/>
              <a:cxnLst/>
              <a:rect l="l" t="t" r="r" b="b"/>
              <a:pathLst>
                <a:path w="23460" h="23435" extrusionOk="0">
                  <a:moveTo>
                    <a:pt x="11730" y="1"/>
                  </a:moveTo>
                  <a:cubicBezTo>
                    <a:pt x="5264" y="1"/>
                    <a:pt x="1" y="5239"/>
                    <a:pt x="1" y="11730"/>
                  </a:cubicBezTo>
                  <a:cubicBezTo>
                    <a:pt x="1" y="18196"/>
                    <a:pt x="5264" y="23434"/>
                    <a:pt x="11730" y="23434"/>
                  </a:cubicBezTo>
                  <a:cubicBezTo>
                    <a:pt x="18196" y="23434"/>
                    <a:pt x="23459" y="18196"/>
                    <a:pt x="23459" y="11730"/>
                  </a:cubicBezTo>
                  <a:cubicBezTo>
                    <a:pt x="23459" y="5239"/>
                    <a:pt x="18196" y="1"/>
                    <a:pt x="11730" y="1"/>
                  </a:cubicBezTo>
                  <a:close/>
                </a:path>
              </a:pathLst>
            </a:custGeom>
            <a:solidFill>
              <a:srgbClr val="4D4D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2220075" y="3731250"/>
              <a:ext cx="275700" cy="276325"/>
            </a:xfrm>
            <a:custGeom>
              <a:avLst/>
              <a:gdLst/>
              <a:ahLst/>
              <a:cxnLst/>
              <a:rect l="l" t="t" r="r" b="b"/>
              <a:pathLst>
                <a:path w="11028" h="11053" extrusionOk="0">
                  <a:moveTo>
                    <a:pt x="5514" y="0"/>
                  </a:moveTo>
                  <a:cubicBezTo>
                    <a:pt x="2456" y="0"/>
                    <a:pt x="0" y="2481"/>
                    <a:pt x="0" y="5539"/>
                  </a:cubicBezTo>
                  <a:cubicBezTo>
                    <a:pt x="0" y="8572"/>
                    <a:pt x="2456" y="11053"/>
                    <a:pt x="5514" y="11053"/>
                  </a:cubicBezTo>
                  <a:cubicBezTo>
                    <a:pt x="8572" y="11053"/>
                    <a:pt x="11028" y="8572"/>
                    <a:pt x="11028" y="5539"/>
                  </a:cubicBezTo>
                  <a:cubicBezTo>
                    <a:pt x="11028" y="2481"/>
                    <a:pt x="8572" y="0"/>
                    <a:pt x="5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4307175" y="3576475"/>
              <a:ext cx="585875" cy="585875"/>
            </a:xfrm>
            <a:custGeom>
              <a:avLst/>
              <a:gdLst/>
              <a:ahLst/>
              <a:cxnLst/>
              <a:rect l="l" t="t" r="r" b="b"/>
              <a:pathLst>
                <a:path w="23435" h="23435" extrusionOk="0">
                  <a:moveTo>
                    <a:pt x="11730" y="1"/>
                  </a:moveTo>
                  <a:cubicBezTo>
                    <a:pt x="5238" y="1"/>
                    <a:pt x="0" y="5239"/>
                    <a:pt x="0" y="11730"/>
                  </a:cubicBezTo>
                  <a:cubicBezTo>
                    <a:pt x="0" y="18196"/>
                    <a:pt x="5238" y="23434"/>
                    <a:pt x="11730" y="23434"/>
                  </a:cubicBezTo>
                  <a:cubicBezTo>
                    <a:pt x="18196" y="23434"/>
                    <a:pt x="23434" y="18196"/>
                    <a:pt x="23434" y="11730"/>
                  </a:cubicBezTo>
                  <a:cubicBezTo>
                    <a:pt x="23434" y="5239"/>
                    <a:pt x="18196" y="1"/>
                    <a:pt x="11730"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a:off x="4461925" y="3731250"/>
              <a:ext cx="276350" cy="276325"/>
            </a:xfrm>
            <a:custGeom>
              <a:avLst/>
              <a:gdLst/>
              <a:ahLst/>
              <a:cxnLst/>
              <a:rect l="l" t="t" r="r" b="b"/>
              <a:pathLst>
                <a:path w="11054" h="11053" extrusionOk="0">
                  <a:moveTo>
                    <a:pt x="5540" y="0"/>
                  </a:moveTo>
                  <a:cubicBezTo>
                    <a:pt x="2482" y="0"/>
                    <a:pt x="1" y="2481"/>
                    <a:pt x="1" y="5539"/>
                  </a:cubicBezTo>
                  <a:cubicBezTo>
                    <a:pt x="1" y="8572"/>
                    <a:pt x="2482" y="11053"/>
                    <a:pt x="5540" y="11053"/>
                  </a:cubicBezTo>
                  <a:cubicBezTo>
                    <a:pt x="8572" y="11053"/>
                    <a:pt x="11054" y="8572"/>
                    <a:pt x="11054" y="5539"/>
                  </a:cubicBezTo>
                  <a:cubicBezTo>
                    <a:pt x="11054" y="2481"/>
                    <a:pt x="8572" y="0"/>
                    <a:pt x="5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a:off x="1849125" y="4162325"/>
              <a:ext cx="1640400" cy="25"/>
            </a:xfrm>
            <a:custGeom>
              <a:avLst/>
              <a:gdLst/>
              <a:ahLst/>
              <a:cxnLst/>
              <a:rect l="l" t="t" r="r" b="b"/>
              <a:pathLst>
                <a:path w="65616" h="1" fill="none" extrusionOk="0">
                  <a:moveTo>
                    <a:pt x="1" y="0"/>
                  </a:moveTo>
                  <a:lnTo>
                    <a:pt x="65615" y="0"/>
                  </a:lnTo>
                </a:path>
              </a:pathLst>
            </a:custGeom>
            <a:noFill/>
            <a:ln w="25075" cap="rnd" cmpd="sng">
              <a:solidFill>
                <a:srgbClr val="14252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a:off x="4119200" y="4162325"/>
              <a:ext cx="1772600" cy="25"/>
            </a:xfrm>
            <a:custGeom>
              <a:avLst/>
              <a:gdLst/>
              <a:ahLst/>
              <a:cxnLst/>
              <a:rect l="l" t="t" r="r" b="b"/>
              <a:pathLst>
                <a:path w="70904" h="1" fill="none" extrusionOk="0">
                  <a:moveTo>
                    <a:pt x="0" y="0"/>
                  </a:moveTo>
                  <a:lnTo>
                    <a:pt x="70903" y="0"/>
                  </a:lnTo>
                </a:path>
              </a:pathLst>
            </a:custGeom>
            <a:noFill/>
            <a:ln w="25075" cap="rnd" cmpd="sng">
              <a:solidFill>
                <a:srgbClr val="14252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a:off x="1938100" y="1870950"/>
              <a:ext cx="1128475" cy="25"/>
            </a:xfrm>
            <a:custGeom>
              <a:avLst/>
              <a:gdLst/>
              <a:ahLst/>
              <a:cxnLst/>
              <a:rect l="l" t="t" r="r" b="b"/>
              <a:pathLst>
                <a:path w="45139" h="1" fill="none" extrusionOk="0">
                  <a:moveTo>
                    <a:pt x="1" y="1"/>
                  </a:moveTo>
                  <a:lnTo>
                    <a:pt x="45139" y="1"/>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6"/>
            <p:cNvSpPr/>
            <p:nvPr/>
          </p:nvSpPr>
          <p:spPr>
            <a:xfrm>
              <a:off x="2783350" y="1759425"/>
              <a:ext cx="868450" cy="25"/>
            </a:xfrm>
            <a:custGeom>
              <a:avLst/>
              <a:gdLst/>
              <a:ahLst/>
              <a:cxnLst/>
              <a:rect l="l" t="t" r="r" b="b"/>
              <a:pathLst>
                <a:path w="34738" h="1" fill="none" extrusionOk="0">
                  <a:moveTo>
                    <a:pt x="1" y="0"/>
                  </a:moveTo>
                  <a:lnTo>
                    <a:pt x="34738" y="0"/>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6"/>
            <p:cNvSpPr/>
            <p:nvPr/>
          </p:nvSpPr>
          <p:spPr>
            <a:xfrm>
              <a:off x="3414300" y="2188000"/>
              <a:ext cx="346525" cy="25"/>
            </a:xfrm>
            <a:custGeom>
              <a:avLst/>
              <a:gdLst/>
              <a:ahLst/>
              <a:cxnLst/>
              <a:rect l="l" t="t" r="r" b="b"/>
              <a:pathLst>
                <a:path w="13861" h="1" fill="none" extrusionOk="0">
                  <a:moveTo>
                    <a:pt x="1" y="0"/>
                  </a:moveTo>
                  <a:lnTo>
                    <a:pt x="13861" y="0"/>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2783350" y="3048900"/>
              <a:ext cx="1192400" cy="25"/>
            </a:xfrm>
            <a:custGeom>
              <a:avLst/>
              <a:gdLst/>
              <a:ahLst/>
              <a:cxnLst/>
              <a:rect l="l" t="t" r="r" b="b"/>
              <a:pathLst>
                <a:path w="47696" h="1" fill="none" extrusionOk="0">
                  <a:moveTo>
                    <a:pt x="47695" y="1"/>
                  </a:moveTo>
                  <a:lnTo>
                    <a:pt x="1" y="1"/>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2186850" y="3130975"/>
              <a:ext cx="816450" cy="25"/>
            </a:xfrm>
            <a:custGeom>
              <a:avLst/>
              <a:gdLst/>
              <a:ahLst/>
              <a:cxnLst/>
              <a:rect l="l" t="t" r="r" b="b"/>
              <a:pathLst>
                <a:path w="32658" h="1" fill="none" extrusionOk="0">
                  <a:moveTo>
                    <a:pt x="32658" y="1"/>
                  </a:moveTo>
                  <a:lnTo>
                    <a:pt x="1" y="1"/>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2412425" y="794500"/>
              <a:ext cx="1151650" cy="339000"/>
            </a:xfrm>
            <a:custGeom>
              <a:avLst/>
              <a:gdLst/>
              <a:ahLst/>
              <a:cxnLst/>
              <a:rect l="l" t="t" r="r" b="b"/>
              <a:pathLst>
                <a:path w="46066" h="13560" extrusionOk="0">
                  <a:moveTo>
                    <a:pt x="33860" y="1"/>
                  </a:moveTo>
                  <a:cubicBezTo>
                    <a:pt x="29073" y="1"/>
                    <a:pt x="24938" y="2758"/>
                    <a:pt x="22958" y="6768"/>
                  </a:cubicBezTo>
                  <a:cubicBezTo>
                    <a:pt x="22181" y="6467"/>
                    <a:pt x="21379" y="6292"/>
                    <a:pt x="20527" y="6292"/>
                  </a:cubicBezTo>
                  <a:cubicBezTo>
                    <a:pt x="18146" y="6292"/>
                    <a:pt x="16091" y="7570"/>
                    <a:pt x="14938" y="9449"/>
                  </a:cubicBezTo>
                  <a:cubicBezTo>
                    <a:pt x="13484" y="8873"/>
                    <a:pt x="11905" y="8572"/>
                    <a:pt x="10251" y="8572"/>
                  </a:cubicBezTo>
                  <a:cubicBezTo>
                    <a:pt x="6091" y="8572"/>
                    <a:pt x="2406" y="10527"/>
                    <a:pt x="0" y="13560"/>
                  </a:cubicBezTo>
                  <a:lnTo>
                    <a:pt x="45991" y="13560"/>
                  </a:lnTo>
                  <a:cubicBezTo>
                    <a:pt x="46041" y="13109"/>
                    <a:pt x="46066" y="12657"/>
                    <a:pt x="46066" y="12206"/>
                  </a:cubicBezTo>
                  <a:cubicBezTo>
                    <a:pt x="46066" y="5464"/>
                    <a:pt x="40602" y="1"/>
                    <a:pt x="33860"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66" name="Google Shape;1766;p66"/>
          <p:cNvCxnSpPr/>
          <p:nvPr/>
        </p:nvCxnSpPr>
        <p:spPr>
          <a:xfrm>
            <a:off x="3511314" y="3123375"/>
            <a:ext cx="4248000" cy="0"/>
          </a:xfrm>
          <a:prstGeom prst="straightConnector1">
            <a:avLst/>
          </a:prstGeom>
          <a:noFill/>
          <a:ln w="19050" cap="flat" cmpd="sng">
            <a:solidFill>
              <a:schemeClr val="dk1"/>
            </a:solidFill>
            <a:prstDash val="solid"/>
            <a:round/>
            <a:headEnd type="none" w="med" len="med"/>
            <a:tailEnd type="none" w="med" len="med"/>
          </a:ln>
        </p:spPr>
      </p:cxnSp>
      <p:sp>
        <p:nvSpPr>
          <p:cNvPr id="1767" name="Google Shape;1767;p66"/>
          <p:cNvSpPr/>
          <p:nvPr/>
        </p:nvSpPr>
        <p:spPr>
          <a:xfrm flipH="1">
            <a:off x="6809054" y="1444621"/>
            <a:ext cx="1064216" cy="156655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txBox="1"/>
          <p:nvPr/>
        </p:nvSpPr>
        <p:spPr>
          <a:xfrm>
            <a:off x="3928349" y="1786650"/>
            <a:ext cx="2062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A60E5"/>
                </a:solidFill>
                <a:latin typeface="Carter One"/>
                <a:ea typeface="Carter One"/>
                <a:cs typeface="Carter One"/>
                <a:sym typeface="Carter One"/>
              </a:rPr>
              <a:t>Rout</a:t>
            </a:r>
            <a:endParaRPr sz="1800">
              <a:solidFill>
                <a:srgbClr val="3A60E5"/>
              </a:solidFill>
              <a:latin typeface="Carter One"/>
              <a:ea typeface="Carter One"/>
              <a:cs typeface="Carter One"/>
              <a:sym typeface="Carter One"/>
            </a:endParaRPr>
          </a:p>
        </p:txBody>
      </p:sp>
      <p:sp>
        <p:nvSpPr>
          <p:cNvPr id="1769" name="Google Shape;1769;p66"/>
          <p:cNvSpPr txBox="1"/>
          <p:nvPr/>
        </p:nvSpPr>
        <p:spPr>
          <a:xfrm>
            <a:off x="3928375" y="2095749"/>
            <a:ext cx="2062500" cy="8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ssistant Medium"/>
                <a:ea typeface="Assistant Medium"/>
                <a:cs typeface="Assistant Medium"/>
                <a:sym typeface="Assistant Medium"/>
              </a:rPr>
              <a:t>Mars is</a:t>
            </a:r>
            <a:r>
              <a:rPr lang="en" sz="1600">
                <a:solidFill>
                  <a:srgbClr val="000000"/>
                </a:solidFill>
                <a:latin typeface="Assistant Medium"/>
                <a:ea typeface="Assistant Medium"/>
                <a:cs typeface="Assistant Medium"/>
                <a:sym typeface="Assistant Medium"/>
              </a:rPr>
              <a:t> a cold place. The planet is full of iron oxide dust</a:t>
            </a:r>
            <a:endParaRPr sz="1600">
              <a:solidFill>
                <a:srgbClr val="000000"/>
              </a:solidFill>
              <a:latin typeface="Assistant Medium"/>
              <a:ea typeface="Assistant Medium"/>
              <a:cs typeface="Assistant Medium"/>
              <a:sym typeface="Assistant Medium"/>
            </a:endParaRPr>
          </a:p>
        </p:txBody>
      </p:sp>
      <p:sp>
        <p:nvSpPr>
          <p:cNvPr id="1770" name="Google Shape;1770;p66"/>
          <p:cNvSpPr txBox="1"/>
          <p:nvPr/>
        </p:nvSpPr>
        <p:spPr>
          <a:xfrm>
            <a:off x="1313149" y="3326470"/>
            <a:ext cx="20625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A60E5"/>
                </a:solidFill>
                <a:latin typeface="Carter One"/>
                <a:ea typeface="Carter One"/>
                <a:cs typeface="Carter One"/>
                <a:sym typeface="Carter One"/>
              </a:rPr>
              <a:t>Point A</a:t>
            </a:r>
            <a:endParaRPr sz="1800">
              <a:solidFill>
                <a:srgbClr val="3A60E5"/>
              </a:solidFill>
              <a:latin typeface="Carter One"/>
              <a:ea typeface="Carter One"/>
              <a:cs typeface="Carter One"/>
              <a:sym typeface="Carter One"/>
            </a:endParaRPr>
          </a:p>
        </p:txBody>
      </p:sp>
      <p:sp>
        <p:nvSpPr>
          <p:cNvPr id="1771" name="Google Shape;1771;p66"/>
          <p:cNvSpPr txBox="1"/>
          <p:nvPr/>
        </p:nvSpPr>
        <p:spPr>
          <a:xfrm>
            <a:off x="1313075" y="3635753"/>
            <a:ext cx="20625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Mercury is the smallest</a:t>
            </a:r>
            <a:r>
              <a:rPr lang="en" sz="1600">
                <a:latin typeface="Assistant Medium"/>
                <a:ea typeface="Assistant Medium"/>
                <a:cs typeface="Assistant Medium"/>
                <a:sym typeface="Assistant Medium"/>
              </a:rPr>
              <a:t> planet</a:t>
            </a:r>
            <a:r>
              <a:rPr lang="en" sz="1600">
                <a:solidFill>
                  <a:srgbClr val="000000"/>
                </a:solidFill>
                <a:latin typeface="Assistant Medium"/>
                <a:ea typeface="Assistant Medium"/>
                <a:cs typeface="Assistant Medium"/>
                <a:sym typeface="Assistant Medium"/>
              </a:rPr>
              <a:t> in the </a:t>
            </a:r>
            <a:r>
              <a:rPr lang="en" sz="1600">
                <a:latin typeface="Assistant Medium"/>
                <a:ea typeface="Assistant Medium"/>
                <a:cs typeface="Assistant Medium"/>
                <a:sym typeface="Assistant Medium"/>
              </a:rPr>
              <a:t>S</a:t>
            </a:r>
            <a:r>
              <a:rPr lang="en" sz="1600">
                <a:solidFill>
                  <a:srgbClr val="000000"/>
                </a:solidFill>
                <a:latin typeface="Assistant Medium"/>
                <a:ea typeface="Assistant Medium"/>
                <a:cs typeface="Assistant Medium"/>
                <a:sym typeface="Assistant Medium"/>
              </a:rPr>
              <a:t>olar </a:t>
            </a:r>
            <a:r>
              <a:rPr lang="en" sz="1600">
                <a:latin typeface="Assistant Medium"/>
                <a:ea typeface="Assistant Medium"/>
                <a:cs typeface="Assistant Medium"/>
                <a:sym typeface="Assistant Medium"/>
              </a:rPr>
              <a:t>S</a:t>
            </a:r>
            <a:r>
              <a:rPr lang="en" sz="1600">
                <a:solidFill>
                  <a:srgbClr val="000000"/>
                </a:solidFill>
                <a:latin typeface="Assistant Medium"/>
                <a:ea typeface="Assistant Medium"/>
                <a:cs typeface="Assistant Medium"/>
                <a:sym typeface="Assistant Medium"/>
              </a:rPr>
              <a:t>ystem</a:t>
            </a:r>
            <a:endParaRPr sz="1600">
              <a:solidFill>
                <a:srgbClr val="000000"/>
              </a:solidFill>
              <a:latin typeface="Assistant Medium"/>
              <a:ea typeface="Assistant Medium"/>
              <a:cs typeface="Assistant Medium"/>
              <a:sym typeface="Assistant Medium"/>
            </a:endParaRPr>
          </a:p>
        </p:txBody>
      </p:sp>
      <p:sp>
        <p:nvSpPr>
          <p:cNvPr id="1772" name="Google Shape;1772;p66"/>
          <p:cNvSpPr txBox="1"/>
          <p:nvPr/>
        </p:nvSpPr>
        <p:spPr>
          <a:xfrm>
            <a:off x="5696827" y="3326470"/>
            <a:ext cx="2062500" cy="46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800">
                <a:solidFill>
                  <a:schemeClr val="accent1"/>
                </a:solidFill>
                <a:latin typeface="Carter One"/>
                <a:ea typeface="Carter One"/>
                <a:cs typeface="Carter One"/>
                <a:sym typeface="Carter One"/>
              </a:rPr>
              <a:t>Point B</a:t>
            </a:r>
            <a:endParaRPr sz="1800">
              <a:solidFill>
                <a:srgbClr val="3A60E5"/>
              </a:solidFill>
              <a:latin typeface="Carter One"/>
              <a:ea typeface="Carter One"/>
              <a:cs typeface="Carter One"/>
              <a:sym typeface="Carter One"/>
            </a:endParaRPr>
          </a:p>
        </p:txBody>
      </p:sp>
      <p:sp>
        <p:nvSpPr>
          <p:cNvPr id="1773" name="Google Shape;1773;p66"/>
          <p:cNvSpPr txBox="1"/>
          <p:nvPr/>
        </p:nvSpPr>
        <p:spPr>
          <a:xfrm>
            <a:off x="5696827" y="3635753"/>
            <a:ext cx="2062500" cy="85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000000"/>
                </a:solidFill>
                <a:latin typeface="Assistant Medium"/>
                <a:ea typeface="Assistant Medium"/>
                <a:cs typeface="Assistant Medium"/>
                <a:sym typeface="Assistant Medium"/>
              </a:rPr>
              <a:t>Venus is the second planet from the Sun. It’s terribly hot there</a:t>
            </a:r>
            <a:endParaRPr sz="1600">
              <a:solidFill>
                <a:srgbClr val="000000"/>
              </a:solidFill>
              <a:latin typeface="Assistant Medium"/>
              <a:ea typeface="Assistant Medium"/>
              <a:cs typeface="Assistant Medium"/>
              <a:sym typeface="Assistant Medium"/>
            </a:endParaRPr>
          </a:p>
        </p:txBody>
      </p:sp>
      <p:cxnSp>
        <p:nvCxnSpPr>
          <p:cNvPr id="1774" name="Google Shape;1774;p66"/>
          <p:cNvCxnSpPr>
            <a:endCxn id="1770" idx="1"/>
          </p:cNvCxnSpPr>
          <p:nvPr/>
        </p:nvCxnSpPr>
        <p:spPr>
          <a:xfrm rot="5400000">
            <a:off x="660199" y="2902270"/>
            <a:ext cx="1311000" cy="5100"/>
          </a:xfrm>
          <a:prstGeom prst="bentConnector4">
            <a:avLst>
              <a:gd name="adj1" fmla="val -541"/>
              <a:gd name="adj2" fmla="val 4769118"/>
            </a:avLst>
          </a:prstGeom>
          <a:noFill/>
          <a:ln w="9525" cap="flat" cmpd="sng">
            <a:solidFill>
              <a:schemeClr val="accent1"/>
            </a:solidFill>
            <a:prstDash val="solid"/>
            <a:round/>
            <a:headEnd type="oval" w="med" len="med"/>
            <a:tailEnd type="oval" w="med" len="med"/>
          </a:ln>
        </p:spPr>
      </p:cxnSp>
      <p:cxnSp>
        <p:nvCxnSpPr>
          <p:cNvPr id="1775" name="Google Shape;1775;p66"/>
          <p:cNvCxnSpPr>
            <a:endCxn id="1772" idx="3"/>
          </p:cNvCxnSpPr>
          <p:nvPr/>
        </p:nvCxnSpPr>
        <p:spPr>
          <a:xfrm rot="-5400000" flipH="1">
            <a:off x="6956677" y="2757670"/>
            <a:ext cx="1604700" cy="600"/>
          </a:xfrm>
          <a:prstGeom prst="bentConnector4">
            <a:avLst>
              <a:gd name="adj1" fmla="val -442"/>
              <a:gd name="adj2" fmla="val 39787500"/>
            </a:avLst>
          </a:prstGeom>
          <a:noFill/>
          <a:ln w="9525" cap="flat" cmpd="sng">
            <a:solidFill>
              <a:schemeClr val="accent2"/>
            </a:solidFill>
            <a:prstDash val="solid"/>
            <a:round/>
            <a:headEnd type="oval"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6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781" name="Google Shape;1781;p67"/>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782" name="Google Shape;1782;p67"/>
          <p:cNvGrpSpPr/>
          <p:nvPr/>
        </p:nvGrpSpPr>
        <p:grpSpPr>
          <a:xfrm>
            <a:off x="726225" y="1045451"/>
            <a:ext cx="5025972" cy="3188564"/>
            <a:chOff x="1005600" y="1045500"/>
            <a:chExt cx="4604225" cy="2921000"/>
          </a:xfrm>
        </p:grpSpPr>
        <p:sp>
          <p:nvSpPr>
            <p:cNvPr id="1783" name="Google Shape;1783;p67"/>
            <p:cNvSpPr/>
            <p:nvPr/>
          </p:nvSpPr>
          <p:spPr>
            <a:xfrm>
              <a:off x="2890525" y="3386300"/>
              <a:ext cx="465600" cy="47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33550" y="1674200"/>
              <a:ext cx="2779500" cy="1740900"/>
            </a:xfrm>
            <a:prstGeom prst="roundRect">
              <a:avLst>
                <a:gd name="adj" fmla="val 61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2444575" y="3859100"/>
              <a:ext cx="1357500" cy="107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250050" y="14782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005600" y="1098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525950" y="10455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4763925" y="3719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5512425" y="36268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1" name="Google Shape;1791;p67"/>
            <p:cNvPicPr preferRelativeResize="0"/>
            <p:nvPr/>
          </p:nvPicPr>
          <p:blipFill>
            <a:blip r:embed="rId3">
              <a:alphaModFix/>
            </a:blip>
            <a:stretch>
              <a:fillRect/>
            </a:stretch>
          </p:blipFill>
          <p:spPr>
            <a:xfrm>
              <a:off x="1780350" y="1714588"/>
              <a:ext cx="2685900" cy="1510800"/>
            </a:xfrm>
            <a:prstGeom prst="roundRect">
              <a:avLst>
                <a:gd name="adj" fmla="val 5380"/>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6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 Web</a:t>
            </a:r>
            <a:endParaRPr/>
          </a:p>
        </p:txBody>
      </p:sp>
      <p:sp>
        <p:nvSpPr>
          <p:cNvPr id="1797" name="Google Shape;1797;p68"/>
          <p:cNvSpPr txBox="1">
            <a:spLocks noGrp="1"/>
          </p:cNvSpPr>
          <p:nvPr>
            <p:ph type="subTitle" idx="1"/>
          </p:nvPr>
        </p:nvSpPr>
        <p:spPr>
          <a:xfrm>
            <a:off x="1962213" y="2202275"/>
            <a:ext cx="2454300" cy="14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1798" name="Google Shape;1798;p68"/>
          <p:cNvSpPr/>
          <p:nvPr/>
        </p:nvSpPr>
        <p:spPr>
          <a:xfrm>
            <a:off x="5355088" y="1273798"/>
            <a:ext cx="1826700" cy="3324000"/>
          </a:xfrm>
          <a:prstGeom prst="roundRect">
            <a:avLst>
              <a:gd name="adj" fmla="val 68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9" name="Google Shape;1799;p68"/>
          <p:cNvPicPr preferRelativeResize="0"/>
          <p:nvPr/>
        </p:nvPicPr>
        <p:blipFill rotWithShape="1">
          <a:blip r:embed="rId3">
            <a:alphaModFix/>
          </a:blip>
          <a:srcRect r="12846"/>
          <a:stretch/>
        </p:blipFill>
        <p:spPr>
          <a:xfrm>
            <a:off x="5444350" y="1430198"/>
            <a:ext cx="1648200" cy="2587200"/>
          </a:xfrm>
          <a:prstGeom prst="roundRect">
            <a:avLst>
              <a:gd name="adj" fmla="val 3736"/>
            </a:avLst>
          </a:prstGeom>
          <a:noFill/>
          <a:ln>
            <a:noFill/>
          </a:ln>
        </p:spPr>
      </p:pic>
      <p:sp>
        <p:nvSpPr>
          <p:cNvPr id="1800" name="Google Shape;1800;p68"/>
          <p:cNvSpPr/>
          <p:nvPr/>
        </p:nvSpPr>
        <p:spPr>
          <a:xfrm>
            <a:off x="6143050" y="4103448"/>
            <a:ext cx="250800" cy="25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1" name="Google Shape;1801;p68"/>
          <p:cNvGrpSpPr/>
          <p:nvPr/>
        </p:nvGrpSpPr>
        <p:grpSpPr>
          <a:xfrm>
            <a:off x="7859017" y="3614686"/>
            <a:ext cx="304102" cy="458848"/>
            <a:chOff x="2131550" y="2253075"/>
            <a:chExt cx="93100" cy="140475"/>
          </a:xfrm>
        </p:grpSpPr>
        <p:sp>
          <p:nvSpPr>
            <p:cNvPr id="1802" name="Google Shape;1802;p6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69"/>
          <p:cNvGrpSpPr/>
          <p:nvPr/>
        </p:nvGrpSpPr>
        <p:grpSpPr>
          <a:xfrm>
            <a:off x="679756" y="746800"/>
            <a:ext cx="5453250" cy="3857638"/>
            <a:chOff x="500775" y="746800"/>
            <a:chExt cx="5453250" cy="3857638"/>
          </a:xfrm>
        </p:grpSpPr>
        <p:sp>
          <p:nvSpPr>
            <p:cNvPr id="1811" name="Google Shape;1811;p69"/>
            <p:cNvSpPr/>
            <p:nvPr/>
          </p:nvSpPr>
          <p:spPr>
            <a:xfrm>
              <a:off x="858738" y="1598900"/>
              <a:ext cx="4255200" cy="2442900"/>
            </a:xfrm>
            <a:prstGeom prst="roundRect">
              <a:avLst>
                <a:gd name="adj" fmla="val 6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4835475" y="2723600"/>
              <a:ext cx="193500" cy="19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1806125" y="10800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758475" y="746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9"/>
            <p:cNvSpPr/>
            <p:nvPr/>
          </p:nvSpPr>
          <p:spPr>
            <a:xfrm>
              <a:off x="500775" y="1209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4391525" y="43579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5606025" y="38940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5856625" y="44346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6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820" name="Google Shape;1820;p69"/>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ssistant"/>
                <a:ea typeface="Assistant"/>
                <a:cs typeface="Assistant"/>
                <a:sym typeface="Assistant"/>
              </a:rPr>
              <a:t>You can replace the image on the screen with your own work. Just right-click on it and select “Replace image”</a:t>
            </a:r>
            <a:endParaRPr>
              <a:latin typeface="Assistant"/>
              <a:ea typeface="Assistant"/>
              <a:cs typeface="Assistant"/>
              <a:sym typeface="Assistant"/>
            </a:endParaRPr>
          </a:p>
        </p:txBody>
      </p:sp>
      <p:pic>
        <p:nvPicPr>
          <p:cNvPr id="1821" name="Google Shape;1821;p69"/>
          <p:cNvPicPr preferRelativeResize="0"/>
          <p:nvPr/>
        </p:nvPicPr>
        <p:blipFill rotWithShape="1">
          <a:blip r:embed="rId3">
            <a:alphaModFix/>
          </a:blip>
          <a:srcRect t="159" b="149"/>
          <a:stretch/>
        </p:blipFill>
        <p:spPr>
          <a:xfrm>
            <a:off x="1210531" y="1785900"/>
            <a:ext cx="3689400" cy="2068800"/>
          </a:xfrm>
          <a:prstGeom prst="roundRect">
            <a:avLst>
              <a:gd name="adj" fmla="val 4848"/>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70"/>
          <p:cNvSpPr txBox="1">
            <a:spLocks noGrp="1"/>
          </p:cNvSpPr>
          <p:nvPr>
            <p:ph type="title"/>
          </p:nvPr>
        </p:nvSpPr>
        <p:spPr>
          <a:xfrm>
            <a:off x="726225" y="481725"/>
            <a:ext cx="4492800" cy="10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827" name="Google Shape;1827;p70"/>
          <p:cNvSpPr txBox="1">
            <a:spLocks noGrp="1"/>
          </p:cNvSpPr>
          <p:nvPr>
            <p:ph type="subTitle" idx="1"/>
          </p:nvPr>
        </p:nvSpPr>
        <p:spPr>
          <a:xfrm>
            <a:off x="727316" y="1642351"/>
            <a:ext cx="4492800" cy="14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Carter One"/>
                <a:ea typeface="Carter One"/>
                <a:cs typeface="Carter One"/>
                <a:sym typeface="Carter One"/>
              </a:rPr>
              <a:t>Do you have any questions?</a:t>
            </a:r>
            <a:endParaRPr sz="1800">
              <a:solidFill>
                <a:schemeClr val="accent1"/>
              </a:solidFill>
              <a:latin typeface="Carter One"/>
              <a:ea typeface="Carter One"/>
              <a:cs typeface="Carter One"/>
              <a:sym typeface="Carter One"/>
            </a:endParaRPr>
          </a:p>
          <a:p>
            <a:pPr marL="0" lvl="0" indent="0" algn="l" rtl="0">
              <a:spcBef>
                <a:spcPts val="1000"/>
              </a:spcBef>
              <a:spcAft>
                <a:spcPts val="0"/>
              </a:spcAft>
              <a:buNone/>
            </a:pPr>
            <a:r>
              <a:rPr lang="en"/>
              <a:t>youremail@freepik.com</a:t>
            </a:r>
            <a:br>
              <a:rPr lang="en"/>
            </a:br>
            <a:r>
              <a:rPr lang="en"/>
              <a:t>+91 620 421 838</a:t>
            </a:r>
            <a:br>
              <a:rPr lang="en"/>
            </a:br>
            <a:r>
              <a:rPr lang="en"/>
              <a:t>yourcompany.com</a:t>
            </a:r>
            <a:endParaRPr/>
          </a:p>
        </p:txBody>
      </p:sp>
      <p:sp>
        <p:nvSpPr>
          <p:cNvPr id="1828" name="Google Shape;1828;p70"/>
          <p:cNvSpPr txBox="1">
            <a:spLocks noGrp="1"/>
          </p:cNvSpPr>
          <p:nvPr>
            <p:ph type="subTitle" idx="4294967295"/>
          </p:nvPr>
        </p:nvSpPr>
        <p:spPr>
          <a:xfrm>
            <a:off x="726225" y="4392587"/>
            <a:ext cx="3804600" cy="3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sp>
        <p:nvSpPr>
          <p:cNvPr id="1829" name="Google Shape;1829;p70"/>
          <p:cNvSpPr/>
          <p:nvPr/>
        </p:nvSpPr>
        <p:spPr>
          <a:xfrm>
            <a:off x="830975" y="3073200"/>
            <a:ext cx="530100" cy="530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0"/>
          <p:cNvSpPr/>
          <p:nvPr/>
        </p:nvSpPr>
        <p:spPr>
          <a:xfrm>
            <a:off x="1518700" y="3073200"/>
            <a:ext cx="530100" cy="530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0"/>
          <p:cNvSpPr/>
          <p:nvPr/>
        </p:nvSpPr>
        <p:spPr>
          <a:xfrm>
            <a:off x="2206425" y="3073200"/>
            <a:ext cx="530100" cy="530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2" name="Google Shape;1832;p70"/>
          <p:cNvGrpSpPr/>
          <p:nvPr/>
        </p:nvGrpSpPr>
        <p:grpSpPr>
          <a:xfrm>
            <a:off x="2348810" y="3257510"/>
            <a:ext cx="245337" cy="245337"/>
            <a:chOff x="1379798" y="1723250"/>
            <a:chExt cx="397887" cy="397887"/>
          </a:xfrm>
        </p:grpSpPr>
        <p:sp>
          <p:nvSpPr>
            <p:cNvPr id="1833" name="Google Shape;1833;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0"/>
          <p:cNvGrpSpPr/>
          <p:nvPr/>
        </p:nvGrpSpPr>
        <p:grpSpPr>
          <a:xfrm>
            <a:off x="973356" y="3257510"/>
            <a:ext cx="245350" cy="245337"/>
            <a:chOff x="266768" y="1721375"/>
            <a:chExt cx="397907" cy="397887"/>
          </a:xfrm>
        </p:grpSpPr>
        <p:sp>
          <p:nvSpPr>
            <p:cNvPr id="1838" name="Google Shape;1838;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70"/>
          <p:cNvGrpSpPr/>
          <p:nvPr/>
        </p:nvGrpSpPr>
        <p:grpSpPr>
          <a:xfrm>
            <a:off x="1661097" y="3257510"/>
            <a:ext cx="245324" cy="245337"/>
            <a:chOff x="864491" y="1723250"/>
            <a:chExt cx="397866" cy="397887"/>
          </a:xfrm>
        </p:grpSpPr>
        <p:sp>
          <p:nvSpPr>
            <p:cNvPr id="1841" name="Google Shape;1841;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0"/>
          <p:cNvGrpSpPr/>
          <p:nvPr/>
        </p:nvGrpSpPr>
        <p:grpSpPr>
          <a:xfrm rot="486348">
            <a:off x="6406115" y="1887216"/>
            <a:ext cx="1896200" cy="1771968"/>
            <a:chOff x="6158700" y="2257739"/>
            <a:chExt cx="1896218" cy="1771985"/>
          </a:xfrm>
        </p:grpSpPr>
        <p:sp>
          <p:nvSpPr>
            <p:cNvPr id="1845" name="Google Shape;1845;p70"/>
            <p:cNvSpPr/>
            <p:nvPr/>
          </p:nvSpPr>
          <p:spPr>
            <a:xfrm>
              <a:off x="6158700" y="2257739"/>
              <a:ext cx="1896218" cy="889641"/>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0"/>
            <p:cNvSpPr/>
            <p:nvPr/>
          </p:nvSpPr>
          <p:spPr>
            <a:xfrm>
              <a:off x="6158700" y="2696810"/>
              <a:ext cx="944182" cy="1332472"/>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a:off x="7102641" y="2710739"/>
              <a:ext cx="952274" cy="1318986"/>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0"/>
            <p:cNvSpPr/>
            <p:nvPr/>
          </p:nvSpPr>
          <p:spPr>
            <a:xfrm>
              <a:off x="6625910" y="2479264"/>
              <a:ext cx="956320" cy="1328713"/>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0"/>
            <p:cNvSpPr/>
            <p:nvPr/>
          </p:nvSpPr>
          <p:spPr>
            <a:xfrm>
              <a:off x="6628528" y="2479264"/>
              <a:ext cx="956320" cy="1328713"/>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0"/>
            <p:cNvSpPr/>
            <p:nvPr/>
          </p:nvSpPr>
          <p:spPr>
            <a:xfrm>
              <a:off x="6737536" y="3631329"/>
              <a:ext cx="12376" cy="121596"/>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0"/>
            <p:cNvSpPr/>
            <p:nvPr/>
          </p:nvSpPr>
          <p:spPr>
            <a:xfrm>
              <a:off x="6765859" y="3643710"/>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0"/>
            <p:cNvSpPr/>
            <p:nvPr/>
          </p:nvSpPr>
          <p:spPr>
            <a:xfrm>
              <a:off x="6794182" y="3656312"/>
              <a:ext cx="10948" cy="121596"/>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0"/>
            <p:cNvSpPr/>
            <p:nvPr/>
          </p:nvSpPr>
          <p:spPr>
            <a:xfrm>
              <a:off x="6822505" y="3670019"/>
              <a:ext cx="10948" cy="121596"/>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0"/>
            <p:cNvSpPr/>
            <p:nvPr/>
          </p:nvSpPr>
          <p:spPr>
            <a:xfrm>
              <a:off x="6850828" y="36826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0"/>
            <p:cNvSpPr/>
            <p:nvPr/>
          </p:nvSpPr>
          <p:spPr>
            <a:xfrm>
              <a:off x="6877723" y="3696328"/>
              <a:ext cx="12376" cy="121596"/>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0"/>
            <p:cNvSpPr/>
            <p:nvPr/>
          </p:nvSpPr>
          <p:spPr>
            <a:xfrm>
              <a:off x="6906046" y="3708929"/>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0"/>
            <p:cNvSpPr/>
            <p:nvPr/>
          </p:nvSpPr>
          <p:spPr>
            <a:xfrm>
              <a:off x="6934369" y="3722637"/>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0"/>
            <p:cNvSpPr/>
            <p:nvPr/>
          </p:nvSpPr>
          <p:spPr>
            <a:xfrm>
              <a:off x="6962454" y="3735017"/>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0"/>
            <p:cNvSpPr/>
            <p:nvPr/>
          </p:nvSpPr>
          <p:spPr>
            <a:xfrm>
              <a:off x="6990777" y="3750051"/>
              <a:ext cx="10948" cy="121596"/>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0"/>
            <p:cNvSpPr/>
            <p:nvPr/>
          </p:nvSpPr>
          <p:spPr>
            <a:xfrm>
              <a:off x="6752531" y="3636193"/>
              <a:ext cx="10948" cy="121596"/>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0"/>
            <p:cNvSpPr/>
            <p:nvPr/>
          </p:nvSpPr>
          <p:spPr>
            <a:xfrm>
              <a:off x="6780854" y="3648795"/>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0"/>
            <p:cNvSpPr/>
            <p:nvPr/>
          </p:nvSpPr>
          <p:spPr>
            <a:xfrm>
              <a:off x="6807749" y="3661396"/>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0"/>
            <p:cNvSpPr/>
            <p:nvPr/>
          </p:nvSpPr>
          <p:spPr>
            <a:xfrm>
              <a:off x="6836072" y="3675104"/>
              <a:ext cx="12138" cy="121596"/>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0"/>
            <p:cNvSpPr/>
            <p:nvPr/>
          </p:nvSpPr>
          <p:spPr>
            <a:xfrm>
              <a:off x="6864157" y="3688811"/>
              <a:ext cx="11186" cy="121596"/>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0"/>
            <p:cNvSpPr/>
            <p:nvPr/>
          </p:nvSpPr>
          <p:spPr>
            <a:xfrm>
              <a:off x="6892480" y="3701413"/>
              <a:ext cx="10948" cy="121375"/>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0"/>
            <p:cNvSpPr/>
            <p:nvPr/>
          </p:nvSpPr>
          <p:spPr>
            <a:xfrm>
              <a:off x="6920803" y="37151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0"/>
            <p:cNvSpPr/>
            <p:nvPr/>
          </p:nvSpPr>
          <p:spPr>
            <a:xfrm>
              <a:off x="6949126" y="3727500"/>
              <a:ext cx="10948" cy="121596"/>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0"/>
            <p:cNvSpPr/>
            <p:nvPr/>
          </p:nvSpPr>
          <p:spPr>
            <a:xfrm>
              <a:off x="6976021" y="3740102"/>
              <a:ext cx="12376" cy="121596"/>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0"/>
            <p:cNvSpPr/>
            <p:nvPr/>
          </p:nvSpPr>
          <p:spPr>
            <a:xfrm>
              <a:off x="7004344" y="3755136"/>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0"/>
            <p:cNvSpPr/>
            <p:nvPr/>
          </p:nvSpPr>
          <p:spPr>
            <a:xfrm>
              <a:off x="6224628" y="2833219"/>
              <a:ext cx="299177" cy="422933"/>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0"/>
            <p:cNvSpPr/>
            <p:nvPr/>
          </p:nvSpPr>
          <p:spPr>
            <a:xfrm>
              <a:off x="6242003" y="2958352"/>
              <a:ext cx="261572" cy="129113"/>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0"/>
            <p:cNvSpPr/>
            <p:nvPr/>
          </p:nvSpPr>
          <p:spPr>
            <a:xfrm>
              <a:off x="6244859" y="2899544"/>
              <a:ext cx="258716" cy="130218"/>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0"/>
            <p:cNvSpPr/>
            <p:nvPr/>
          </p:nvSpPr>
          <p:spPr>
            <a:xfrm>
              <a:off x="6242003" y="3074642"/>
              <a:ext cx="261572" cy="130218"/>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0"/>
            <p:cNvSpPr/>
            <p:nvPr/>
          </p:nvSpPr>
          <p:spPr>
            <a:xfrm>
              <a:off x="6244859" y="3015833"/>
              <a:ext cx="258716" cy="130218"/>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70"/>
          <p:cNvGrpSpPr/>
          <p:nvPr/>
        </p:nvGrpSpPr>
        <p:grpSpPr>
          <a:xfrm rot="-286532">
            <a:off x="7085071" y="1132184"/>
            <a:ext cx="1214006" cy="1134470"/>
            <a:chOff x="6158700" y="2257739"/>
            <a:chExt cx="1896226" cy="1771993"/>
          </a:xfrm>
        </p:grpSpPr>
        <p:sp>
          <p:nvSpPr>
            <p:cNvPr id="1876" name="Google Shape;1876;p70"/>
            <p:cNvSpPr/>
            <p:nvPr/>
          </p:nvSpPr>
          <p:spPr>
            <a:xfrm>
              <a:off x="6158700" y="2257739"/>
              <a:ext cx="1896226" cy="889646"/>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0"/>
            <p:cNvSpPr/>
            <p:nvPr/>
          </p:nvSpPr>
          <p:spPr>
            <a:xfrm>
              <a:off x="6158700" y="2696810"/>
              <a:ext cx="944186" cy="1332479"/>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0"/>
            <p:cNvSpPr/>
            <p:nvPr/>
          </p:nvSpPr>
          <p:spPr>
            <a:xfrm>
              <a:off x="7102641" y="2710739"/>
              <a:ext cx="952278" cy="1318993"/>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0"/>
            <p:cNvSpPr/>
            <p:nvPr/>
          </p:nvSpPr>
          <p:spPr>
            <a:xfrm>
              <a:off x="6625910" y="2479264"/>
              <a:ext cx="956324" cy="1328721"/>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0"/>
            <p:cNvSpPr/>
            <p:nvPr/>
          </p:nvSpPr>
          <p:spPr>
            <a:xfrm>
              <a:off x="6628528" y="2479264"/>
              <a:ext cx="956324" cy="1328721"/>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0"/>
            <p:cNvSpPr/>
            <p:nvPr/>
          </p:nvSpPr>
          <p:spPr>
            <a:xfrm>
              <a:off x="6737536" y="3631329"/>
              <a:ext cx="12377" cy="121597"/>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0"/>
            <p:cNvSpPr/>
            <p:nvPr/>
          </p:nvSpPr>
          <p:spPr>
            <a:xfrm>
              <a:off x="6765859" y="3643710"/>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0"/>
            <p:cNvSpPr/>
            <p:nvPr/>
          </p:nvSpPr>
          <p:spPr>
            <a:xfrm>
              <a:off x="6794182" y="3656312"/>
              <a:ext cx="10948" cy="121597"/>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0"/>
            <p:cNvSpPr/>
            <p:nvPr/>
          </p:nvSpPr>
          <p:spPr>
            <a:xfrm>
              <a:off x="6822505" y="3670019"/>
              <a:ext cx="10948" cy="121597"/>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0"/>
            <p:cNvSpPr/>
            <p:nvPr/>
          </p:nvSpPr>
          <p:spPr>
            <a:xfrm>
              <a:off x="6850828" y="36826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6877723" y="3696328"/>
              <a:ext cx="12377" cy="121597"/>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0"/>
            <p:cNvSpPr/>
            <p:nvPr/>
          </p:nvSpPr>
          <p:spPr>
            <a:xfrm>
              <a:off x="6906046" y="3708929"/>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0"/>
            <p:cNvSpPr/>
            <p:nvPr/>
          </p:nvSpPr>
          <p:spPr>
            <a:xfrm>
              <a:off x="6934369" y="3722637"/>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6962454" y="3735017"/>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6990777" y="3750051"/>
              <a:ext cx="10948" cy="121597"/>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6752531" y="3636193"/>
              <a:ext cx="10948" cy="121597"/>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0"/>
            <p:cNvSpPr/>
            <p:nvPr/>
          </p:nvSpPr>
          <p:spPr>
            <a:xfrm>
              <a:off x="6780854" y="3648795"/>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0"/>
            <p:cNvSpPr/>
            <p:nvPr/>
          </p:nvSpPr>
          <p:spPr>
            <a:xfrm>
              <a:off x="6807749" y="3661396"/>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0"/>
            <p:cNvSpPr/>
            <p:nvPr/>
          </p:nvSpPr>
          <p:spPr>
            <a:xfrm>
              <a:off x="6836072" y="3675104"/>
              <a:ext cx="12139" cy="121597"/>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0"/>
            <p:cNvSpPr/>
            <p:nvPr/>
          </p:nvSpPr>
          <p:spPr>
            <a:xfrm>
              <a:off x="6864157" y="3688811"/>
              <a:ext cx="11186" cy="121597"/>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0"/>
            <p:cNvSpPr/>
            <p:nvPr/>
          </p:nvSpPr>
          <p:spPr>
            <a:xfrm>
              <a:off x="6892480" y="3701413"/>
              <a:ext cx="10948" cy="121376"/>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6920803" y="37151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6949126" y="3727500"/>
              <a:ext cx="10948" cy="121597"/>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0"/>
            <p:cNvSpPr/>
            <p:nvPr/>
          </p:nvSpPr>
          <p:spPr>
            <a:xfrm>
              <a:off x="6976021" y="3740102"/>
              <a:ext cx="12377" cy="121597"/>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0"/>
            <p:cNvSpPr/>
            <p:nvPr/>
          </p:nvSpPr>
          <p:spPr>
            <a:xfrm>
              <a:off x="7004344" y="3755136"/>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6224628" y="2833219"/>
              <a:ext cx="299179" cy="422936"/>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p:cNvSpPr/>
            <p:nvPr/>
          </p:nvSpPr>
          <p:spPr>
            <a:xfrm>
              <a:off x="6242003" y="2958352"/>
              <a:ext cx="261573" cy="129114"/>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6244859" y="2899544"/>
              <a:ext cx="258717" cy="130219"/>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6242003" y="3074642"/>
              <a:ext cx="261573" cy="130219"/>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6244859" y="3015833"/>
              <a:ext cx="258717" cy="130219"/>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7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911" name="Google Shape;1911;p71"/>
          <p:cNvGrpSpPr/>
          <p:nvPr/>
        </p:nvGrpSpPr>
        <p:grpSpPr>
          <a:xfrm>
            <a:off x="4880288" y="2321931"/>
            <a:ext cx="2785515" cy="2305537"/>
            <a:chOff x="4880288" y="2321931"/>
            <a:chExt cx="2785515" cy="2305537"/>
          </a:xfrm>
        </p:grpSpPr>
        <p:sp>
          <p:nvSpPr>
            <p:cNvPr id="1912" name="Google Shape;1912;p71"/>
            <p:cNvSpPr/>
            <p:nvPr/>
          </p:nvSpPr>
          <p:spPr>
            <a:xfrm>
              <a:off x="6128317" y="3450876"/>
              <a:ext cx="331013" cy="53233"/>
            </a:xfrm>
            <a:custGeom>
              <a:avLst/>
              <a:gdLst/>
              <a:ahLst/>
              <a:cxnLst/>
              <a:rect l="l" t="t" r="r" b="b"/>
              <a:pathLst>
                <a:path w="5273" h="848" extrusionOk="0">
                  <a:moveTo>
                    <a:pt x="353" y="1"/>
                  </a:moveTo>
                  <a:cubicBezTo>
                    <a:pt x="162" y="1"/>
                    <a:pt x="0" y="174"/>
                    <a:pt x="0" y="368"/>
                  </a:cubicBezTo>
                  <a:lnTo>
                    <a:pt x="0" y="847"/>
                  </a:lnTo>
                  <a:lnTo>
                    <a:pt x="5273" y="847"/>
                  </a:lnTo>
                  <a:cubicBezTo>
                    <a:pt x="5273" y="665"/>
                    <a:pt x="5136" y="528"/>
                    <a:pt x="4953" y="505"/>
                  </a:cubicBezTo>
                  <a:lnTo>
                    <a:pt x="388" y="3"/>
                  </a:lnTo>
                  <a:cubicBezTo>
                    <a:pt x="376" y="2"/>
                    <a:pt x="365" y="1"/>
                    <a:pt x="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1"/>
            <p:cNvSpPr/>
            <p:nvPr/>
          </p:nvSpPr>
          <p:spPr>
            <a:xfrm>
              <a:off x="5298683" y="3542716"/>
              <a:ext cx="1089021" cy="1079039"/>
            </a:xfrm>
            <a:custGeom>
              <a:avLst/>
              <a:gdLst/>
              <a:ahLst/>
              <a:cxnLst/>
              <a:rect l="l" t="t" r="r" b="b"/>
              <a:pathLst>
                <a:path w="17348" h="17189" fill="none" extrusionOk="0">
                  <a:moveTo>
                    <a:pt x="15270" y="17188"/>
                  </a:moveTo>
                  <a:lnTo>
                    <a:pt x="2054" y="17188"/>
                  </a:lnTo>
                  <a:cubicBezTo>
                    <a:pt x="913" y="17188"/>
                    <a:pt x="0" y="16275"/>
                    <a:pt x="0" y="15134"/>
                  </a:cubicBezTo>
                  <a:lnTo>
                    <a:pt x="0" y="2055"/>
                  </a:lnTo>
                  <a:cubicBezTo>
                    <a:pt x="0" y="937"/>
                    <a:pt x="913" y="1"/>
                    <a:pt x="2054" y="1"/>
                  </a:cubicBezTo>
                  <a:lnTo>
                    <a:pt x="15270" y="1"/>
                  </a:lnTo>
                  <a:cubicBezTo>
                    <a:pt x="16412" y="1"/>
                    <a:pt x="17347" y="937"/>
                    <a:pt x="17347" y="2055"/>
                  </a:cubicBezTo>
                  <a:lnTo>
                    <a:pt x="17347" y="15134"/>
                  </a:lnTo>
                  <a:cubicBezTo>
                    <a:pt x="17347" y="16275"/>
                    <a:pt x="16412" y="17188"/>
                    <a:pt x="15270" y="17188"/>
                  </a:cubicBezTo>
                  <a:close/>
                </a:path>
              </a:pathLst>
            </a:custGeom>
            <a:noFill/>
            <a:ln w="102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a:off x="4880288" y="3516915"/>
              <a:ext cx="1882811" cy="63"/>
            </a:xfrm>
            <a:custGeom>
              <a:avLst/>
              <a:gdLst/>
              <a:ahLst/>
              <a:cxnLst/>
              <a:rect l="l" t="t" r="r" b="b"/>
              <a:pathLst>
                <a:path w="29993" h="1" fill="none" extrusionOk="0">
                  <a:moveTo>
                    <a:pt x="0" y="1"/>
                  </a:moveTo>
                  <a:lnTo>
                    <a:pt x="29993" y="1"/>
                  </a:lnTo>
                </a:path>
              </a:pathLst>
            </a:custGeom>
            <a:noFill/>
            <a:ln w="9700" cap="rnd" cmpd="sng">
              <a:solidFill>
                <a:srgbClr val="FF57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a:off x="5520781" y="2999649"/>
              <a:ext cx="429883" cy="497304"/>
            </a:xfrm>
            <a:custGeom>
              <a:avLst/>
              <a:gdLst/>
              <a:ahLst/>
              <a:cxnLst/>
              <a:rect l="l" t="t" r="r" b="b"/>
              <a:pathLst>
                <a:path w="6848" h="7922" fill="none" extrusionOk="0">
                  <a:moveTo>
                    <a:pt x="3629" y="1"/>
                  </a:moveTo>
                  <a:cubicBezTo>
                    <a:pt x="3629" y="69"/>
                    <a:pt x="1392" y="3470"/>
                    <a:pt x="365" y="6095"/>
                  </a:cubicBezTo>
                  <a:cubicBezTo>
                    <a:pt x="0" y="6985"/>
                    <a:pt x="662" y="7921"/>
                    <a:pt x="1598" y="7921"/>
                  </a:cubicBezTo>
                  <a:lnTo>
                    <a:pt x="6848" y="7876"/>
                  </a:lnTo>
                </a:path>
              </a:pathLst>
            </a:custGeom>
            <a:noFill/>
            <a:ln w="97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a:off x="5590963" y="2522246"/>
              <a:ext cx="325300" cy="874393"/>
            </a:xfrm>
            <a:custGeom>
              <a:avLst/>
              <a:gdLst/>
              <a:ahLst/>
              <a:cxnLst/>
              <a:rect l="l" t="t" r="r" b="b"/>
              <a:pathLst>
                <a:path w="5182" h="13929" extrusionOk="0">
                  <a:moveTo>
                    <a:pt x="812" y="1"/>
                  </a:moveTo>
                  <a:cubicBezTo>
                    <a:pt x="801" y="1"/>
                    <a:pt x="789" y="2"/>
                    <a:pt x="777" y="5"/>
                  </a:cubicBezTo>
                  <a:lnTo>
                    <a:pt x="503" y="5"/>
                  </a:lnTo>
                  <a:cubicBezTo>
                    <a:pt x="206" y="5"/>
                    <a:pt x="1" y="302"/>
                    <a:pt x="92" y="576"/>
                  </a:cubicBezTo>
                  <a:lnTo>
                    <a:pt x="4109" y="13563"/>
                  </a:lnTo>
                  <a:cubicBezTo>
                    <a:pt x="4178" y="13792"/>
                    <a:pt x="4383" y="13929"/>
                    <a:pt x="4611" y="13929"/>
                  </a:cubicBezTo>
                  <a:lnTo>
                    <a:pt x="4976" y="13906"/>
                  </a:lnTo>
                  <a:cubicBezTo>
                    <a:pt x="5091" y="13906"/>
                    <a:pt x="5182" y="13792"/>
                    <a:pt x="5159" y="13677"/>
                  </a:cubicBezTo>
                  <a:lnTo>
                    <a:pt x="959" y="119"/>
                  </a:lnTo>
                  <a:cubicBezTo>
                    <a:pt x="939" y="60"/>
                    <a:pt x="885" y="1"/>
                    <a:pt x="81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a:off x="7038178" y="2540513"/>
              <a:ext cx="169116" cy="267233"/>
            </a:xfrm>
            <a:custGeom>
              <a:avLst/>
              <a:gdLst/>
              <a:ahLst/>
              <a:cxnLst/>
              <a:rect l="l" t="t" r="r" b="b"/>
              <a:pathLst>
                <a:path w="2694" h="4257" extrusionOk="0">
                  <a:moveTo>
                    <a:pt x="1221" y="1"/>
                  </a:moveTo>
                  <a:cubicBezTo>
                    <a:pt x="1019" y="1"/>
                    <a:pt x="0" y="2613"/>
                    <a:pt x="0" y="2613"/>
                  </a:cubicBezTo>
                  <a:lnTo>
                    <a:pt x="23" y="4256"/>
                  </a:lnTo>
                  <a:cubicBezTo>
                    <a:pt x="23" y="4256"/>
                    <a:pt x="2693" y="3115"/>
                    <a:pt x="2557" y="2910"/>
                  </a:cubicBezTo>
                  <a:cubicBezTo>
                    <a:pt x="2420" y="2704"/>
                    <a:pt x="1255" y="1563"/>
                    <a:pt x="1255" y="102"/>
                  </a:cubicBezTo>
                  <a:cubicBezTo>
                    <a:pt x="1255" y="32"/>
                    <a:pt x="1243" y="1"/>
                    <a:pt x="1221"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a:off x="6907732" y="2415089"/>
              <a:ext cx="240805" cy="284120"/>
            </a:xfrm>
            <a:custGeom>
              <a:avLst/>
              <a:gdLst/>
              <a:ahLst/>
              <a:cxnLst/>
              <a:rect l="l" t="t" r="r" b="b"/>
              <a:pathLst>
                <a:path w="3836" h="4526" extrusionOk="0">
                  <a:moveTo>
                    <a:pt x="1850" y="0"/>
                  </a:moveTo>
                  <a:cubicBezTo>
                    <a:pt x="1305" y="273"/>
                    <a:pt x="875" y="719"/>
                    <a:pt x="278" y="719"/>
                  </a:cubicBezTo>
                  <a:cubicBezTo>
                    <a:pt x="225" y="719"/>
                    <a:pt x="171" y="715"/>
                    <a:pt x="115" y="708"/>
                  </a:cubicBezTo>
                  <a:lnTo>
                    <a:pt x="115" y="708"/>
                  </a:lnTo>
                  <a:cubicBezTo>
                    <a:pt x="1" y="2032"/>
                    <a:pt x="457" y="3196"/>
                    <a:pt x="1211" y="4291"/>
                  </a:cubicBezTo>
                  <a:cubicBezTo>
                    <a:pt x="1279" y="4383"/>
                    <a:pt x="1530" y="4520"/>
                    <a:pt x="1690" y="4520"/>
                  </a:cubicBezTo>
                  <a:cubicBezTo>
                    <a:pt x="1717" y="4523"/>
                    <a:pt x="1743" y="4525"/>
                    <a:pt x="1770" y="4525"/>
                  </a:cubicBezTo>
                  <a:cubicBezTo>
                    <a:pt x="1902" y="4525"/>
                    <a:pt x="2032" y="4478"/>
                    <a:pt x="2147" y="4383"/>
                  </a:cubicBezTo>
                  <a:cubicBezTo>
                    <a:pt x="2489" y="4109"/>
                    <a:pt x="2900" y="3721"/>
                    <a:pt x="3219" y="3424"/>
                  </a:cubicBezTo>
                  <a:cubicBezTo>
                    <a:pt x="3379" y="3241"/>
                    <a:pt x="3402" y="3150"/>
                    <a:pt x="3425" y="2945"/>
                  </a:cubicBezTo>
                  <a:cubicBezTo>
                    <a:pt x="3425" y="2762"/>
                    <a:pt x="3379" y="2557"/>
                    <a:pt x="3379" y="2374"/>
                  </a:cubicBezTo>
                  <a:cubicBezTo>
                    <a:pt x="3379" y="2306"/>
                    <a:pt x="3402" y="2306"/>
                    <a:pt x="3425" y="2237"/>
                  </a:cubicBezTo>
                  <a:cubicBezTo>
                    <a:pt x="3493" y="2077"/>
                    <a:pt x="3836" y="1735"/>
                    <a:pt x="3493" y="1415"/>
                  </a:cubicBezTo>
                  <a:cubicBezTo>
                    <a:pt x="3434" y="1351"/>
                    <a:pt x="3368" y="1323"/>
                    <a:pt x="3301" y="1323"/>
                  </a:cubicBezTo>
                  <a:cubicBezTo>
                    <a:pt x="3086" y="1323"/>
                    <a:pt x="2861" y="1611"/>
                    <a:pt x="2808" y="1872"/>
                  </a:cubicBezTo>
                  <a:cubicBezTo>
                    <a:pt x="2808" y="1888"/>
                    <a:pt x="2786" y="1904"/>
                    <a:pt x="2764" y="1904"/>
                  </a:cubicBezTo>
                  <a:cubicBezTo>
                    <a:pt x="2755" y="1904"/>
                    <a:pt x="2747" y="1901"/>
                    <a:pt x="2740" y="1895"/>
                  </a:cubicBezTo>
                  <a:cubicBezTo>
                    <a:pt x="2466" y="1370"/>
                    <a:pt x="2078" y="571"/>
                    <a:pt x="1850"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1"/>
            <p:cNvSpPr/>
            <p:nvPr/>
          </p:nvSpPr>
          <p:spPr>
            <a:xfrm>
              <a:off x="6858893" y="2363362"/>
              <a:ext cx="275331" cy="177277"/>
            </a:xfrm>
            <a:custGeom>
              <a:avLst/>
              <a:gdLst/>
              <a:ahLst/>
              <a:cxnLst/>
              <a:rect l="l" t="t" r="r" b="b"/>
              <a:pathLst>
                <a:path w="4386" h="2824" extrusionOk="0">
                  <a:moveTo>
                    <a:pt x="812" y="0"/>
                  </a:moveTo>
                  <a:cubicBezTo>
                    <a:pt x="681" y="0"/>
                    <a:pt x="589" y="8"/>
                    <a:pt x="551" y="25"/>
                  </a:cubicBezTo>
                  <a:cubicBezTo>
                    <a:pt x="1" y="355"/>
                    <a:pt x="533" y="1789"/>
                    <a:pt x="1021" y="1789"/>
                  </a:cubicBezTo>
                  <a:cubicBezTo>
                    <a:pt x="1040" y="1789"/>
                    <a:pt x="1058" y="1787"/>
                    <a:pt x="1076" y="1783"/>
                  </a:cubicBezTo>
                  <a:cubicBezTo>
                    <a:pt x="1487" y="1692"/>
                    <a:pt x="1875" y="1692"/>
                    <a:pt x="2263" y="1646"/>
                  </a:cubicBezTo>
                  <a:cubicBezTo>
                    <a:pt x="2333" y="1638"/>
                    <a:pt x="2395" y="1634"/>
                    <a:pt x="2451" y="1634"/>
                  </a:cubicBezTo>
                  <a:cubicBezTo>
                    <a:pt x="2705" y="1634"/>
                    <a:pt x="2819" y="1712"/>
                    <a:pt x="2856" y="1806"/>
                  </a:cubicBezTo>
                  <a:cubicBezTo>
                    <a:pt x="3039" y="2102"/>
                    <a:pt x="3290" y="2582"/>
                    <a:pt x="3495" y="2810"/>
                  </a:cubicBezTo>
                  <a:cubicBezTo>
                    <a:pt x="3506" y="2819"/>
                    <a:pt x="3518" y="2823"/>
                    <a:pt x="3529" y="2823"/>
                  </a:cubicBezTo>
                  <a:cubicBezTo>
                    <a:pt x="3632" y="2823"/>
                    <a:pt x="3732" y="2479"/>
                    <a:pt x="3815" y="2376"/>
                  </a:cubicBezTo>
                  <a:cubicBezTo>
                    <a:pt x="3929" y="2239"/>
                    <a:pt x="4180" y="2217"/>
                    <a:pt x="4180" y="2217"/>
                  </a:cubicBezTo>
                  <a:cubicBezTo>
                    <a:pt x="4180" y="2217"/>
                    <a:pt x="4385" y="756"/>
                    <a:pt x="3906" y="482"/>
                  </a:cubicBezTo>
                  <a:cubicBezTo>
                    <a:pt x="3518" y="249"/>
                    <a:pt x="1551" y="0"/>
                    <a:pt x="81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1"/>
            <p:cNvSpPr/>
            <p:nvPr/>
          </p:nvSpPr>
          <p:spPr>
            <a:xfrm>
              <a:off x="7102648" y="2514901"/>
              <a:ext cx="20088" cy="23478"/>
            </a:xfrm>
            <a:custGeom>
              <a:avLst/>
              <a:gdLst/>
              <a:ahLst/>
              <a:cxnLst/>
              <a:rect l="l" t="t" r="r" b="b"/>
              <a:pathLst>
                <a:path w="320" h="374" extrusionOk="0">
                  <a:moveTo>
                    <a:pt x="216" y="0"/>
                  </a:moveTo>
                  <a:cubicBezTo>
                    <a:pt x="133" y="0"/>
                    <a:pt x="27" y="64"/>
                    <a:pt x="0" y="373"/>
                  </a:cubicBezTo>
                  <a:lnTo>
                    <a:pt x="320" y="31"/>
                  </a:lnTo>
                  <a:cubicBezTo>
                    <a:pt x="320" y="31"/>
                    <a:pt x="274" y="0"/>
                    <a:pt x="216" y="0"/>
                  </a:cubicBezTo>
                  <a:close/>
                </a:path>
              </a:pathLst>
            </a:custGeom>
            <a:solidFill>
              <a:srgbClr val="E8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1"/>
            <p:cNvSpPr/>
            <p:nvPr/>
          </p:nvSpPr>
          <p:spPr>
            <a:xfrm>
              <a:off x="7357703" y="3425264"/>
              <a:ext cx="124671" cy="139047"/>
            </a:xfrm>
            <a:custGeom>
              <a:avLst/>
              <a:gdLst/>
              <a:ahLst/>
              <a:cxnLst/>
              <a:rect l="l" t="t" r="r" b="b"/>
              <a:pathLst>
                <a:path w="1986" h="2215" extrusionOk="0">
                  <a:moveTo>
                    <a:pt x="799" y="0"/>
                  </a:moveTo>
                  <a:lnTo>
                    <a:pt x="0" y="2214"/>
                  </a:lnTo>
                  <a:lnTo>
                    <a:pt x="1986" y="23"/>
                  </a:lnTo>
                  <a:lnTo>
                    <a:pt x="799" y="0"/>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1"/>
            <p:cNvSpPr/>
            <p:nvPr/>
          </p:nvSpPr>
          <p:spPr>
            <a:xfrm>
              <a:off x="6823237" y="4356594"/>
              <a:ext cx="120402" cy="149091"/>
            </a:xfrm>
            <a:custGeom>
              <a:avLst/>
              <a:gdLst/>
              <a:ahLst/>
              <a:cxnLst/>
              <a:rect l="l" t="t" r="r" b="b"/>
              <a:pathLst>
                <a:path w="1918" h="2375" extrusionOk="0">
                  <a:moveTo>
                    <a:pt x="1164" y="0"/>
                  </a:moveTo>
                  <a:lnTo>
                    <a:pt x="0" y="1210"/>
                  </a:lnTo>
                  <a:lnTo>
                    <a:pt x="731" y="2374"/>
                  </a:lnTo>
                  <a:lnTo>
                    <a:pt x="1918" y="389"/>
                  </a:lnTo>
                  <a:lnTo>
                    <a:pt x="1918" y="389"/>
                  </a:lnTo>
                  <a:cubicBezTo>
                    <a:pt x="1918" y="389"/>
                    <a:pt x="1781" y="430"/>
                    <a:pt x="1625" y="430"/>
                  </a:cubicBezTo>
                  <a:cubicBezTo>
                    <a:pt x="1413" y="430"/>
                    <a:pt x="1164" y="355"/>
                    <a:pt x="1164"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1"/>
            <p:cNvSpPr/>
            <p:nvPr/>
          </p:nvSpPr>
          <p:spPr>
            <a:xfrm>
              <a:off x="6755879" y="4377372"/>
              <a:ext cx="262274" cy="241495"/>
            </a:xfrm>
            <a:custGeom>
              <a:avLst/>
              <a:gdLst/>
              <a:ahLst/>
              <a:cxnLst/>
              <a:rect l="l" t="t" r="r" b="b"/>
              <a:pathLst>
                <a:path w="4178" h="3847" extrusionOk="0">
                  <a:moveTo>
                    <a:pt x="3452" y="0"/>
                  </a:moveTo>
                  <a:cubicBezTo>
                    <a:pt x="3242" y="0"/>
                    <a:pt x="3052" y="14"/>
                    <a:pt x="2991" y="58"/>
                  </a:cubicBezTo>
                  <a:cubicBezTo>
                    <a:pt x="2831" y="172"/>
                    <a:pt x="1575" y="2340"/>
                    <a:pt x="1575" y="2340"/>
                  </a:cubicBezTo>
                  <a:lnTo>
                    <a:pt x="92" y="3367"/>
                  </a:lnTo>
                  <a:cubicBezTo>
                    <a:pt x="23" y="3413"/>
                    <a:pt x="0" y="3504"/>
                    <a:pt x="0" y="3595"/>
                  </a:cubicBezTo>
                  <a:cubicBezTo>
                    <a:pt x="0" y="3732"/>
                    <a:pt x="92" y="3847"/>
                    <a:pt x="229" y="3847"/>
                  </a:cubicBezTo>
                  <a:lnTo>
                    <a:pt x="2488" y="3847"/>
                  </a:lnTo>
                  <a:cubicBezTo>
                    <a:pt x="2808" y="3847"/>
                    <a:pt x="3082" y="3664"/>
                    <a:pt x="3219" y="3367"/>
                  </a:cubicBezTo>
                  <a:cubicBezTo>
                    <a:pt x="3561" y="2614"/>
                    <a:pt x="3767" y="1244"/>
                    <a:pt x="4178" y="35"/>
                  </a:cubicBezTo>
                  <a:cubicBezTo>
                    <a:pt x="4178" y="35"/>
                    <a:pt x="3789" y="0"/>
                    <a:pt x="345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1"/>
            <p:cNvSpPr/>
            <p:nvPr/>
          </p:nvSpPr>
          <p:spPr>
            <a:xfrm>
              <a:off x="6379041" y="3541272"/>
              <a:ext cx="971506" cy="907099"/>
            </a:xfrm>
            <a:custGeom>
              <a:avLst/>
              <a:gdLst/>
              <a:ahLst/>
              <a:cxnLst/>
              <a:rect l="l" t="t" r="r" b="b"/>
              <a:pathLst>
                <a:path w="15476" h="14450" extrusionOk="0">
                  <a:moveTo>
                    <a:pt x="13855" y="1"/>
                  </a:moveTo>
                  <a:cubicBezTo>
                    <a:pt x="10523" y="92"/>
                    <a:pt x="3287" y="914"/>
                    <a:pt x="1644" y="3721"/>
                  </a:cubicBezTo>
                  <a:cubicBezTo>
                    <a:pt x="0" y="6529"/>
                    <a:pt x="6003" y="11779"/>
                    <a:pt x="6848" y="14449"/>
                  </a:cubicBezTo>
                  <a:cubicBezTo>
                    <a:pt x="7715" y="13696"/>
                    <a:pt x="8240" y="13308"/>
                    <a:pt x="8948" y="12646"/>
                  </a:cubicBezTo>
                  <a:cubicBezTo>
                    <a:pt x="8714" y="11994"/>
                    <a:pt x="7327" y="7662"/>
                    <a:pt x="5883" y="6105"/>
                  </a:cubicBezTo>
                  <a:lnTo>
                    <a:pt x="5883" y="6105"/>
                  </a:lnTo>
                  <a:cubicBezTo>
                    <a:pt x="7594" y="6312"/>
                    <a:pt x="10179" y="6437"/>
                    <a:pt x="12287" y="6437"/>
                  </a:cubicBezTo>
                  <a:cubicBezTo>
                    <a:pt x="13700" y="6437"/>
                    <a:pt x="14899" y="6381"/>
                    <a:pt x="15476" y="6255"/>
                  </a:cubicBezTo>
                  <a:cubicBezTo>
                    <a:pt x="14905" y="4201"/>
                    <a:pt x="14517" y="1918"/>
                    <a:pt x="138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1"/>
            <p:cNvSpPr/>
            <p:nvPr/>
          </p:nvSpPr>
          <p:spPr>
            <a:xfrm>
              <a:off x="6330202" y="3359350"/>
              <a:ext cx="200754" cy="86378"/>
            </a:xfrm>
            <a:custGeom>
              <a:avLst/>
              <a:gdLst/>
              <a:ahLst/>
              <a:cxnLst/>
              <a:rect l="l" t="t" r="r" b="b"/>
              <a:pathLst>
                <a:path w="3198" h="1376" extrusionOk="0">
                  <a:moveTo>
                    <a:pt x="3015" y="0"/>
                  </a:moveTo>
                  <a:cubicBezTo>
                    <a:pt x="3015" y="0"/>
                    <a:pt x="1007" y="434"/>
                    <a:pt x="322" y="1141"/>
                  </a:cubicBezTo>
                  <a:cubicBezTo>
                    <a:pt x="322" y="1141"/>
                    <a:pt x="1" y="1375"/>
                    <a:pt x="188" y="1375"/>
                  </a:cubicBezTo>
                  <a:cubicBezTo>
                    <a:pt x="234" y="1375"/>
                    <a:pt x="313" y="1360"/>
                    <a:pt x="436" y="1324"/>
                  </a:cubicBezTo>
                  <a:cubicBezTo>
                    <a:pt x="838" y="1220"/>
                    <a:pt x="910" y="1184"/>
                    <a:pt x="993" y="1184"/>
                  </a:cubicBezTo>
                  <a:cubicBezTo>
                    <a:pt x="1038" y="1184"/>
                    <a:pt x="1086" y="1194"/>
                    <a:pt x="1189" y="1210"/>
                  </a:cubicBezTo>
                  <a:cubicBezTo>
                    <a:pt x="1379" y="1237"/>
                    <a:pt x="2019" y="1336"/>
                    <a:pt x="2527" y="1336"/>
                  </a:cubicBezTo>
                  <a:cubicBezTo>
                    <a:pt x="2875" y="1336"/>
                    <a:pt x="3161" y="1290"/>
                    <a:pt x="3198" y="1141"/>
                  </a:cubicBezTo>
                  <a:lnTo>
                    <a:pt x="3015"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1"/>
            <p:cNvSpPr/>
            <p:nvPr/>
          </p:nvSpPr>
          <p:spPr>
            <a:xfrm>
              <a:off x="6380485" y="3243279"/>
              <a:ext cx="87446" cy="204960"/>
            </a:xfrm>
            <a:custGeom>
              <a:avLst/>
              <a:gdLst/>
              <a:ahLst/>
              <a:cxnLst/>
              <a:rect l="l" t="t" r="r" b="b"/>
              <a:pathLst>
                <a:path w="1393" h="3265" fill="none" extrusionOk="0">
                  <a:moveTo>
                    <a:pt x="0" y="3264"/>
                  </a:moveTo>
                  <a:lnTo>
                    <a:pt x="1393" y="0"/>
                  </a:lnTo>
                </a:path>
              </a:pathLst>
            </a:custGeom>
            <a:noFill/>
            <a:ln w="9700" cap="rnd"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1"/>
            <p:cNvSpPr/>
            <p:nvPr/>
          </p:nvSpPr>
          <p:spPr>
            <a:xfrm>
              <a:off x="6499380" y="2744344"/>
              <a:ext cx="766671" cy="716200"/>
            </a:xfrm>
            <a:custGeom>
              <a:avLst/>
              <a:gdLst/>
              <a:ahLst/>
              <a:cxnLst/>
              <a:rect l="l" t="t" r="r" b="b"/>
              <a:pathLst>
                <a:path w="12213" h="11409" extrusionOk="0">
                  <a:moveTo>
                    <a:pt x="9637" y="1"/>
                  </a:moveTo>
                  <a:cubicBezTo>
                    <a:pt x="8661" y="1"/>
                    <a:pt x="7762" y="1122"/>
                    <a:pt x="7624" y="1397"/>
                  </a:cubicBezTo>
                  <a:cubicBezTo>
                    <a:pt x="6757" y="3223"/>
                    <a:pt x="6940" y="5323"/>
                    <a:pt x="5776" y="7081"/>
                  </a:cubicBezTo>
                  <a:cubicBezTo>
                    <a:pt x="5410" y="7606"/>
                    <a:pt x="4954" y="8017"/>
                    <a:pt x="4223" y="8268"/>
                  </a:cubicBezTo>
                  <a:cubicBezTo>
                    <a:pt x="2375" y="8884"/>
                    <a:pt x="1827" y="9272"/>
                    <a:pt x="115" y="9683"/>
                  </a:cubicBezTo>
                  <a:cubicBezTo>
                    <a:pt x="46" y="10505"/>
                    <a:pt x="1" y="10779"/>
                    <a:pt x="183" y="11189"/>
                  </a:cubicBezTo>
                  <a:cubicBezTo>
                    <a:pt x="623" y="11358"/>
                    <a:pt x="1893" y="11409"/>
                    <a:pt x="3284" y="11409"/>
                  </a:cubicBezTo>
                  <a:cubicBezTo>
                    <a:pt x="4346" y="11409"/>
                    <a:pt x="5480" y="11379"/>
                    <a:pt x="6369" y="11349"/>
                  </a:cubicBezTo>
                  <a:cubicBezTo>
                    <a:pt x="6460" y="11349"/>
                    <a:pt x="7487" y="11304"/>
                    <a:pt x="7716" y="11075"/>
                  </a:cubicBezTo>
                  <a:cubicBezTo>
                    <a:pt x="9450" y="9478"/>
                    <a:pt x="11710" y="6396"/>
                    <a:pt x="11938" y="4251"/>
                  </a:cubicBezTo>
                  <a:cubicBezTo>
                    <a:pt x="12212" y="1740"/>
                    <a:pt x="11094" y="553"/>
                    <a:pt x="10112" y="96"/>
                  </a:cubicBezTo>
                  <a:cubicBezTo>
                    <a:pt x="9954" y="30"/>
                    <a:pt x="9795" y="1"/>
                    <a:pt x="9637" y="1"/>
                  </a:cubicBezTo>
                  <a:close/>
                </a:path>
              </a:pathLst>
            </a:custGeom>
            <a:solidFill>
              <a:srgbClr val="14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1"/>
            <p:cNvSpPr/>
            <p:nvPr/>
          </p:nvSpPr>
          <p:spPr>
            <a:xfrm>
              <a:off x="6305971" y="3406620"/>
              <a:ext cx="159072" cy="50471"/>
            </a:xfrm>
            <a:custGeom>
              <a:avLst/>
              <a:gdLst/>
              <a:ahLst/>
              <a:cxnLst/>
              <a:rect l="l" t="t" r="r" b="b"/>
              <a:pathLst>
                <a:path w="2534" h="804" extrusionOk="0">
                  <a:moveTo>
                    <a:pt x="2534" y="0"/>
                  </a:moveTo>
                  <a:cubicBezTo>
                    <a:pt x="2420" y="0"/>
                    <a:pt x="617" y="594"/>
                    <a:pt x="114" y="639"/>
                  </a:cubicBezTo>
                  <a:cubicBezTo>
                    <a:pt x="92" y="639"/>
                    <a:pt x="0" y="639"/>
                    <a:pt x="0" y="685"/>
                  </a:cubicBezTo>
                  <a:cubicBezTo>
                    <a:pt x="20" y="744"/>
                    <a:pt x="91" y="804"/>
                    <a:pt x="214" y="804"/>
                  </a:cubicBezTo>
                  <a:cubicBezTo>
                    <a:pt x="233" y="804"/>
                    <a:pt x="253" y="802"/>
                    <a:pt x="274" y="799"/>
                  </a:cubicBezTo>
                  <a:lnTo>
                    <a:pt x="868" y="799"/>
                  </a:lnTo>
                  <a:cubicBezTo>
                    <a:pt x="959" y="776"/>
                    <a:pt x="2534" y="0"/>
                    <a:pt x="2534" y="0"/>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1"/>
            <p:cNvSpPr/>
            <p:nvPr/>
          </p:nvSpPr>
          <p:spPr>
            <a:xfrm>
              <a:off x="6315889" y="3389419"/>
              <a:ext cx="220842" cy="94727"/>
            </a:xfrm>
            <a:custGeom>
              <a:avLst/>
              <a:gdLst/>
              <a:ahLst/>
              <a:cxnLst/>
              <a:rect l="l" t="t" r="r" b="b"/>
              <a:pathLst>
                <a:path w="3518" h="1509" extrusionOk="0">
                  <a:moveTo>
                    <a:pt x="3312" y="0"/>
                  </a:moveTo>
                  <a:cubicBezTo>
                    <a:pt x="3312" y="0"/>
                    <a:pt x="1121" y="480"/>
                    <a:pt x="367" y="1233"/>
                  </a:cubicBezTo>
                  <a:cubicBezTo>
                    <a:pt x="367" y="1233"/>
                    <a:pt x="1" y="1508"/>
                    <a:pt x="230" y="1508"/>
                  </a:cubicBezTo>
                  <a:cubicBezTo>
                    <a:pt x="281" y="1508"/>
                    <a:pt x="361" y="1494"/>
                    <a:pt x="481" y="1461"/>
                  </a:cubicBezTo>
                  <a:cubicBezTo>
                    <a:pt x="911" y="1332"/>
                    <a:pt x="999" y="1293"/>
                    <a:pt x="1090" y="1293"/>
                  </a:cubicBezTo>
                  <a:cubicBezTo>
                    <a:pt x="1144" y="1293"/>
                    <a:pt x="1198" y="1307"/>
                    <a:pt x="1326" y="1324"/>
                  </a:cubicBezTo>
                  <a:cubicBezTo>
                    <a:pt x="1530" y="1338"/>
                    <a:pt x="2239" y="1449"/>
                    <a:pt x="2797" y="1449"/>
                  </a:cubicBezTo>
                  <a:cubicBezTo>
                    <a:pt x="3173" y="1449"/>
                    <a:pt x="3480" y="1399"/>
                    <a:pt x="3517" y="1233"/>
                  </a:cubicBezTo>
                  <a:lnTo>
                    <a:pt x="3312"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1"/>
            <p:cNvSpPr/>
            <p:nvPr/>
          </p:nvSpPr>
          <p:spPr>
            <a:xfrm>
              <a:off x="6938241" y="2713082"/>
              <a:ext cx="604335" cy="899942"/>
            </a:xfrm>
            <a:custGeom>
              <a:avLst/>
              <a:gdLst/>
              <a:ahLst/>
              <a:cxnLst/>
              <a:rect l="l" t="t" r="r" b="b"/>
              <a:pathLst>
                <a:path w="9627" h="14336" extrusionOk="0">
                  <a:moveTo>
                    <a:pt x="3943" y="1"/>
                  </a:moveTo>
                  <a:cubicBezTo>
                    <a:pt x="3943" y="1"/>
                    <a:pt x="2083" y="1253"/>
                    <a:pt x="1579" y="1253"/>
                  </a:cubicBezTo>
                  <a:cubicBezTo>
                    <a:pt x="1506" y="1253"/>
                    <a:pt x="1461" y="1226"/>
                    <a:pt x="1455" y="1165"/>
                  </a:cubicBezTo>
                  <a:cubicBezTo>
                    <a:pt x="1455" y="1164"/>
                    <a:pt x="1454" y="1164"/>
                    <a:pt x="1454" y="1164"/>
                  </a:cubicBezTo>
                  <a:cubicBezTo>
                    <a:pt x="1397" y="1164"/>
                    <a:pt x="0" y="3876"/>
                    <a:pt x="474" y="14335"/>
                  </a:cubicBezTo>
                  <a:cubicBezTo>
                    <a:pt x="474" y="14335"/>
                    <a:pt x="6180" y="13879"/>
                    <a:pt x="6819" y="13673"/>
                  </a:cubicBezTo>
                  <a:cubicBezTo>
                    <a:pt x="7435" y="13468"/>
                    <a:pt x="9627" y="1804"/>
                    <a:pt x="3943"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1"/>
            <p:cNvSpPr/>
            <p:nvPr/>
          </p:nvSpPr>
          <p:spPr>
            <a:xfrm>
              <a:off x="6502268" y="2727959"/>
              <a:ext cx="885567" cy="772258"/>
            </a:xfrm>
            <a:custGeom>
              <a:avLst/>
              <a:gdLst/>
              <a:ahLst/>
              <a:cxnLst/>
              <a:rect l="l" t="t" r="r" b="b"/>
              <a:pathLst>
                <a:path w="14107" h="12302" extrusionOk="0">
                  <a:moveTo>
                    <a:pt x="11349" y="0"/>
                  </a:moveTo>
                  <a:cubicBezTo>
                    <a:pt x="10293" y="0"/>
                    <a:pt x="9313" y="1204"/>
                    <a:pt x="9176" y="1499"/>
                  </a:cubicBezTo>
                  <a:cubicBezTo>
                    <a:pt x="8263" y="3462"/>
                    <a:pt x="8446" y="5744"/>
                    <a:pt x="7190" y="7616"/>
                  </a:cubicBezTo>
                  <a:cubicBezTo>
                    <a:pt x="6802" y="8186"/>
                    <a:pt x="6300" y="8438"/>
                    <a:pt x="5524" y="8711"/>
                  </a:cubicBezTo>
                  <a:cubicBezTo>
                    <a:pt x="3538" y="9373"/>
                    <a:pt x="2078" y="9853"/>
                    <a:pt x="137" y="10172"/>
                  </a:cubicBezTo>
                  <a:cubicBezTo>
                    <a:pt x="69" y="11040"/>
                    <a:pt x="0" y="11633"/>
                    <a:pt x="229" y="12067"/>
                  </a:cubicBezTo>
                  <a:cubicBezTo>
                    <a:pt x="663" y="12248"/>
                    <a:pt x="2144" y="12301"/>
                    <a:pt x="3768" y="12301"/>
                  </a:cubicBezTo>
                  <a:cubicBezTo>
                    <a:pt x="5215" y="12301"/>
                    <a:pt x="6774" y="12259"/>
                    <a:pt x="7807" y="12227"/>
                  </a:cubicBezTo>
                  <a:cubicBezTo>
                    <a:pt x="7921" y="12227"/>
                    <a:pt x="9039" y="12158"/>
                    <a:pt x="9290" y="11930"/>
                  </a:cubicBezTo>
                  <a:cubicBezTo>
                    <a:pt x="11139" y="10218"/>
                    <a:pt x="13581" y="6908"/>
                    <a:pt x="13833" y="4557"/>
                  </a:cubicBezTo>
                  <a:cubicBezTo>
                    <a:pt x="14106" y="1864"/>
                    <a:pt x="12920" y="586"/>
                    <a:pt x="11870" y="106"/>
                  </a:cubicBezTo>
                  <a:cubicBezTo>
                    <a:pt x="11696" y="32"/>
                    <a:pt x="11521" y="0"/>
                    <a:pt x="11349"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1"/>
            <p:cNvSpPr/>
            <p:nvPr/>
          </p:nvSpPr>
          <p:spPr>
            <a:xfrm>
              <a:off x="7023803" y="2682134"/>
              <a:ext cx="170622" cy="119963"/>
            </a:xfrm>
            <a:custGeom>
              <a:avLst/>
              <a:gdLst/>
              <a:ahLst/>
              <a:cxnLst/>
              <a:rect l="l" t="t" r="r" b="b"/>
              <a:pathLst>
                <a:path w="2718" h="1911" extrusionOk="0">
                  <a:moveTo>
                    <a:pt x="2384" y="0"/>
                  </a:moveTo>
                  <a:cubicBezTo>
                    <a:pt x="2372" y="0"/>
                    <a:pt x="2362" y="5"/>
                    <a:pt x="2352" y="15"/>
                  </a:cubicBezTo>
                  <a:cubicBezTo>
                    <a:pt x="1841" y="570"/>
                    <a:pt x="683" y="1340"/>
                    <a:pt x="158" y="1340"/>
                  </a:cubicBezTo>
                  <a:cubicBezTo>
                    <a:pt x="143" y="1340"/>
                    <a:pt x="129" y="1340"/>
                    <a:pt x="115" y="1338"/>
                  </a:cubicBezTo>
                  <a:lnTo>
                    <a:pt x="1" y="1772"/>
                  </a:lnTo>
                  <a:cubicBezTo>
                    <a:pt x="1" y="1772"/>
                    <a:pt x="39" y="1910"/>
                    <a:pt x="279" y="1910"/>
                  </a:cubicBezTo>
                  <a:cubicBezTo>
                    <a:pt x="600" y="1910"/>
                    <a:pt x="1282" y="1665"/>
                    <a:pt x="2717" y="517"/>
                  </a:cubicBezTo>
                  <a:cubicBezTo>
                    <a:pt x="2717" y="517"/>
                    <a:pt x="2507" y="0"/>
                    <a:pt x="2384"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1"/>
            <p:cNvSpPr/>
            <p:nvPr/>
          </p:nvSpPr>
          <p:spPr>
            <a:xfrm>
              <a:off x="6185631" y="3596138"/>
              <a:ext cx="1174960" cy="900821"/>
            </a:xfrm>
            <a:custGeom>
              <a:avLst/>
              <a:gdLst/>
              <a:ahLst/>
              <a:cxnLst/>
              <a:rect l="l" t="t" r="r" b="b"/>
              <a:pathLst>
                <a:path w="18717" h="14350" extrusionOk="0">
                  <a:moveTo>
                    <a:pt x="10452" y="1"/>
                  </a:moveTo>
                  <a:cubicBezTo>
                    <a:pt x="8680" y="1"/>
                    <a:pt x="6973" y="172"/>
                    <a:pt x="5432" y="679"/>
                  </a:cubicBezTo>
                  <a:cubicBezTo>
                    <a:pt x="1689" y="1912"/>
                    <a:pt x="0" y="14214"/>
                    <a:pt x="0" y="14214"/>
                  </a:cubicBezTo>
                  <a:cubicBezTo>
                    <a:pt x="586" y="14214"/>
                    <a:pt x="2006" y="14349"/>
                    <a:pt x="2749" y="14349"/>
                  </a:cubicBezTo>
                  <a:cubicBezTo>
                    <a:pt x="3020" y="14349"/>
                    <a:pt x="3200" y="14332"/>
                    <a:pt x="3218" y="14283"/>
                  </a:cubicBezTo>
                  <a:cubicBezTo>
                    <a:pt x="4131" y="11544"/>
                    <a:pt x="5615" y="8006"/>
                    <a:pt x="7213" y="5541"/>
                  </a:cubicBezTo>
                  <a:cubicBezTo>
                    <a:pt x="7267" y="5453"/>
                    <a:pt x="7952" y="5425"/>
                    <a:pt x="8976" y="5425"/>
                  </a:cubicBezTo>
                  <a:cubicBezTo>
                    <a:pt x="10784" y="5425"/>
                    <a:pt x="13647" y="5513"/>
                    <a:pt x="15948" y="5513"/>
                  </a:cubicBezTo>
                  <a:cubicBezTo>
                    <a:pt x="16759" y="5513"/>
                    <a:pt x="17500" y="5502"/>
                    <a:pt x="18100" y="5472"/>
                  </a:cubicBezTo>
                  <a:cubicBezTo>
                    <a:pt x="18352" y="4400"/>
                    <a:pt x="18717" y="3601"/>
                    <a:pt x="18534" y="2642"/>
                  </a:cubicBezTo>
                  <a:cubicBezTo>
                    <a:pt x="18331" y="1693"/>
                    <a:pt x="17836" y="565"/>
                    <a:pt x="18137" y="565"/>
                  </a:cubicBezTo>
                  <a:cubicBezTo>
                    <a:pt x="18140" y="565"/>
                    <a:pt x="18143" y="565"/>
                    <a:pt x="18146" y="565"/>
                  </a:cubicBezTo>
                  <a:cubicBezTo>
                    <a:pt x="15648" y="350"/>
                    <a:pt x="12984" y="1"/>
                    <a:pt x="10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1"/>
            <p:cNvSpPr/>
            <p:nvPr/>
          </p:nvSpPr>
          <p:spPr>
            <a:xfrm>
              <a:off x="6158387" y="4491309"/>
              <a:ext cx="163403" cy="108915"/>
            </a:xfrm>
            <a:custGeom>
              <a:avLst/>
              <a:gdLst/>
              <a:ahLst/>
              <a:cxnLst/>
              <a:rect l="l" t="t" r="r" b="b"/>
              <a:pathLst>
                <a:path w="2603" h="1735" extrusionOk="0">
                  <a:moveTo>
                    <a:pt x="594" y="0"/>
                  </a:moveTo>
                  <a:lnTo>
                    <a:pt x="251" y="502"/>
                  </a:lnTo>
                  <a:lnTo>
                    <a:pt x="0" y="753"/>
                  </a:lnTo>
                  <a:lnTo>
                    <a:pt x="1667" y="1735"/>
                  </a:lnTo>
                  <a:lnTo>
                    <a:pt x="2602" y="502"/>
                  </a:lnTo>
                  <a:lnTo>
                    <a:pt x="2557" y="69"/>
                  </a:lnTo>
                  <a:lnTo>
                    <a:pt x="594"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1"/>
            <p:cNvSpPr/>
            <p:nvPr/>
          </p:nvSpPr>
          <p:spPr>
            <a:xfrm>
              <a:off x="5966358" y="4522257"/>
              <a:ext cx="374076" cy="105211"/>
            </a:xfrm>
            <a:custGeom>
              <a:avLst/>
              <a:gdLst/>
              <a:ahLst/>
              <a:cxnLst/>
              <a:rect l="l" t="t" r="r" b="b"/>
              <a:pathLst>
                <a:path w="5959" h="1676" extrusionOk="0">
                  <a:moveTo>
                    <a:pt x="5665" y="0"/>
                  </a:moveTo>
                  <a:cubicBezTo>
                    <a:pt x="5654" y="0"/>
                    <a:pt x="5645" y="3"/>
                    <a:pt x="5639" y="9"/>
                  </a:cubicBezTo>
                  <a:cubicBezTo>
                    <a:pt x="5456" y="146"/>
                    <a:pt x="4977" y="443"/>
                    <a:pt x="4543" y="625"/>
                  </a:cubicBezTo>
                  <a:cubicBezTo>
                    <a:pt x="4474" y="657"/>
                    <a:pt x="4402" y="671"/>
                    <a:pt x="4330" y="671"/>
                  </a:cubicBezTo>
                  <a:cubicBezTo>
                    <a:pt x="3833" y="671"/>
                    <a:pt x="3310" y="9"/>
                    <a:pt x="3310" y="9"/>
                  </a:cubicBezTo>
                  <a:lnTo>
                    <a:pt x="69" y="1105"/>
                  </a:lnTo>
                  <a:cubicBezTo>
                    <a:pt x="24" y="1105"/>
                    <a:pt x="1" y="1150"/>
                    <a:pt x="1" y="1219"/>
                  </a:cubicBezTo>
                  <a:lnTo>
                    <a:pt x="1" y="1561"/>
                  </a:lnTo>
                  <a:cubicBezTo>
                    <a:pt x="1" y="1630"/>
                    <a:pt x="46" y="1675"/>
                    <a:pt x="115" y="1675"/>
                  </a:cubicBezTo>
                  <a:lnTo>
                    <a:pt x="5958" y="1675"/>
                  </a:lnTo>
                  <a:lnTo>
                    <a:pt x="5730" y="55"/>
                  </a:lnTo>
                  <a:cubicBezTo>
                    <a:pt x="5730" y="21"/>
                    <a:pt x="5693" y="0"/>
                    <a:pt x="5665"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1"/>
            <p:cNvSpPr/>
            <p:nvPr/>
          </p:nvSpPr>
          <p:spPr>
            <a:xfrm>
              <a:off x="7426442" y="3946799"/>
              <a:ext cx="239361" cy="653425"/>
            </a:xfrm>
            <a:custGeom>
              <a:avLst/>
              <a:gdLst/>
              <a:ahLst/>
              <a:cxnLst/>
              <a:rect l="l" t="t" r="r" b="b"/>
              <a:pathLst>
                <a:path w="3813" h="10409" fill="none" extrusionOk="0">
                  <a:moveTo>
                    <a:pt x="1" y="0"/>
                  </a:moveTo>
                  <a:lnTo>
                    <a:pt x="3813" y="10409"/>
                  </a:lnTo>
                </a:path>
              </a:pathLst>
            </a:custGeom>
            <a:noFill/>
            <a:ln w="45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1"/>
            <p:cNvSpPr/>
            <p:nvPr/>
          </p:nvSpPr>
          <p:spPr>
            <a:xfrm>
              <a:off x="6737235" y="3972599"/>
              <a:ext cx="237917" cy="651981"/>
            </a:xfrm>
            <a:custGeom>
              <a:avLst/>
              <a:gdLst/>
              <a:ahLst/>
              <a:cxnLst/>
              <a:rect l="l" t="t" r="r" b="b"/>
              <a:pathLst>
                <a:path w="3790" h="10386" fill="none" extrusionOk="0">
                  <a:moveTo>
                    <a:pt x="3790" y="0"/>
                  </a:moveTo>
                  <a:lnTo>
                    <a:pt x="1" y="10386"/>
                  </a:lnTo>
                </a:path>
              </a:pathLst>
            </a:custGeom>
            <a:noFill/>
            <a:ln w="45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1"/>
            <p:cNvSpPr/>
            <p:nvPr/>
          </p:nvSpPr>
          <p:spPr>
            <a:xfrm>
              <a:off x="6907732" y="3424950"/>
              <a:ext cx="624800" cy="530512"/>
            </a:xfrm>
            <a:custGeom>
              <a:avLst/>
              <a:gdLst/>
              <a:ahLst/>
              <a:cxnLst/>
              <a:rect l="l" t="t" r="r" b="b"/>
              <a:pathLst>
                <a:path w="9953" h="8451" extrusionOk="0">
                  <a:moveTo>
                    <a:pt x="9151" y="0"/>
                  </a:moveTo>
                  <a:cubicBezTo>
                    <a:pt x="9079" y="0"/>
                    <a:pt x="9004" y="31"/>
                    <a:pt x="8949" y="96"/>
                  </a:cubicBezTo>
                  <a:cubicBezTo>
                    <a:pt x="8515" y="690"/>
                    <a:pt x="7670" y="1694"/>
                    <a:pt x="6871" y="2151"/>
                  </a:cubicBezTo>
                  <a:cubicBezTo>
                    <a:pt x="5730" y="2813"/>
                    <a:pt x="1" y="1329"/>
                    <a:pt x="92" y="7788"/>
                  </a:cubicBezTo>
                  <a:cubicBezTo>
                    <a:pt x="115" y="8154"/>
                    <a:pt x="412" y="8450"/>
                    <a:pt x="777" y="8450"/>
                  </a:cubicBezTo>
                  <a:lnTo>
                    <a:pt x="7876" y="8450"/>
                  </a:lnTo>
                  <a:cubicBezTo>
                    <a:pt x="8880" y="8450"/>
                    <a:pt x="9953" y="7629"/>
                    <a:pt x="9953" y="6647"/>
                  </a:cubicBezTo>
                  <a:cubicBezTo>
                    <a:pt x="9953" y="6647"/>
                    <a:pt x="9953" y="3018"/>
                    <a:pt x="9382" y="188"/>
                  </a:cubicBezTo>
                  <a:cubicBezTo>
                    <a:pt x="9355" y="66"/>
                    <a:pt x="9256" y="0"/>
                    <a:pt x="9151"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1"/>
            <p:cNvSpPr/>
            <p:nvPr/>
          </p:nvSpPr>
          <p:spPr>
            <a:xfrm>
              <a:off x="6194168" y="3018294"/>
              <a:ext cx="210736" cy="210673"/>
            </a:xfrm>
            <a:custGeom>
              <a:avLst/>
              <a:gdLst/>
              <a:ahLst/>
              <a:cxnLst/>
              <a:rect l="l" t="t" r="r" b="b"/>
              <a:pathLst>
                <a:path w="3357" h="3356" extrusionOk="0">
                  <a:moveTo>
                    <a:pt x="1690" y="1"/>
                  </a:moveTo>
                  <a:cubicBezTo>
                    <a:pt x="754" y="1"/>
                    <a:pt x="1" y="754"/>
                    <a:pt x="1" y="1690"/>
                  </a:cubicBezTo>
                  <a:cubicBezTo>
                    <a:pt x="1" y="2603"/>
                    <a:pt x="754" y="3356"/>
                    <a:pt x="1690" y="3356"/>
                  </a:cubicBezTo>
                  <a:cubicBezTo>
                    <a:pt x="2603" y="3356"/>
                    <a:pt x="3356" y="2603"/>
                    <a:pt x="3356" y="1690"/>
                  </a:cubicBezTo>
                  <a:cubicBezTo>
                    <a:pt x="3356" y="754"/>
                    <a:pt x="2603" y="1"/>
                    <a:pt x="1690"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1"/>
            <p:cNvSpPr/>
            <p:nvPr/>
          </p:nvSpPr>
          <p:spPr>
            <a:xfrm>
              <a:off x="6155499" y="2991112"/>
              <a:ext cx="210736" cy="210673"/>
            </a:xfrm>
            <a:custGeom>
              <a:avLst/>
              <a:gdLst/>
              <a:ahLst/>
              <a:cxnLst/>
              <a:rect l="l" t="t" r="r" b="b"/>
              <a:pathLst>
                <a:path w="3357" h="3356" fill="none" extrusionOk="0">
                  <a:moveTo>
                    <a:pt x="3356" y="1666"/>
                  </a:moveTo>
                  <a:cubicBezTo>
                    <a:pt x="3356" y="753"/>
                    <a:pt x="2603" y="0"/>
                    <a:pt x="1667" y="0"/>
                  </a:cubicBezTo>
                  <a:cubicBezTo>
                    <a:pt x="754" y="0"/>
                    <a:pt x="1" y="753"/>
                    <a:pt x="1" y="1666"/>
                  </a:cubicBezTo>
                  <a:cubicBezTo>
                    <a:pt x="1" y="2602"/>
                    <a:pt x="754" y="3355"/>
                    <a:pt x="1667" y="3355"/>
                  </a:cubicBezTo>
                  <a:cubicBezTo>
                    <a:pt x="2603" y="3355"/>
                    <a:pt x="3356" y="2602"/>
                    <a:pt x="3356" y="1666"/>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1"/>
            <p:cNvSpPr/>
            <p:nvPr/>
          </p:nvSpPr>
          <p:spPr>
            <a:xfrm>
              <a:off x="6568182" y="2829153"/>
              <a:ext cx="275143" cy="275206"/>
            </a:xfrm>
            <a:custGeom>
              <a:avLst/>
              <a:gdLst/>
              <a:ahLst/>
              <a:cxnLst/>
              <a:rect l="l" t="t" r="r" b="b"/>
              <a:pathLst>
                <a:path w="4383" h="4384" extrusionOk="0">
                  <a:moveTo>
                    <a:pt x="0" y="1"/>
                  </a:moveTo>
                  <a:lnTo>
                    <a:pt x="0" y="4383"/>
                  </a:lnTo>
                  <a:lnTo>
                    <a:pt x="4383" y="4383"/>
                  </a:lnTo>
                  <a:lnTo>
                    <a:pt x="4383"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1"/>
            <p:cNvSpPr/>
            <p:nvPr/>
          </p:nvSpPr>
          <p:spPr>
            <a:xfrm>
              <a:off x="6568182" y="2760414"/>
              <a:ext cx="275143" cy="275143"/>
            </a:xfrm>
            <a:custGeom>
              <a:avLst/>
              <a:gdLst/>
              <a:ahLst/>
              <a:cxnLst/>
              <a:rect l="l" t="t" r="r" b="b"/>
              <a:pathLst>
                <a:path w="4383" h="4383" fill="none" extrusionOk="0">
                  <a:moveTo>
                    <a:pt x="4383" y="4383"/>
                  </a:moveTo>
                  <a:lnTo>
                    <a:pt x="0" y="4383"/>
                  </a:lnTo>
                  <a:lnTo>
                    <a:pt x="0" y="0"/>
                  </a:lnTo>
                  <a:lnTo>
                    <a:pt x="4383" y="0"/>
                  </a:ln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1"/>
            <p:cNvSpPr/>
            <p:nvPr/>
          </p:nvSpPr>
          <p:spPr>
            <a:xfrm>
              <a:off x="7200075" y="2397888"/>
              <a:ext cx="230761" cy="230761"/>
            </a:xfrm>
            <a:custGeom>
              <a:avLst/>
              <a:gdLst/>
              <a:ahLst/>
              <a:cxnLst/>
              <a:rect l="l" t="t" r="r" b="b"/>
              <a:pathLst>
                <a:path w="3676" h="3676" fill="none" extrusionOk="0">
                  <a:moveTo>
                    <a:pt x="3036" y="639"/>
                  </a:moveTo>
                  <a:cubicBezTo>
                    <a:pt x="2374" y="0"/>
                    <a:pt x="1301" y="0"/>
                    <a:pt x="662" y="639"/>
                  </a:cubicBezTo>
                  <a:cubicBezTo>
                    <a:pt x="0" y="1301"/>
                    <a:pt x="0" y="2374"/>
                    <a:pt x="662" y="3036"/>
                  </a:cubicBezTo>
                  <a:cubicBezTo>
                    <a:pt x="1301" y="3675"/>
                    <a:pt x="2374" y="3675"/>
                    <a:pt x="3036" y="3036"/>
                  </a:cubicBezTo>
                  <a:cubicBezTo>
                    <a:pt x="3675" y="2374"/>
                    <a:pt x="3675" y="1301"/>
                    <a:pt x="3036" y="639"/>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1"/>
            <p:cNvSpPr/>
            <p:nvPr/>
          </p:nvSpPr>
          <p:spPr>
            <a:xfrm>
              <a:off x="7215832" y="2321931"/>
              <a:ext cx="183491" cy="206404"/>
            </a:xfrm>
            <a:custGeom>
              <a:avLst/>
              <a:gdLst/>
              <a:ahLst/>
              <a:cxnLst/>
              <a:rect l="l" t="t" r="r" b="b"/>
              <a:pathLst>
                <a:path w="2923" h="3288" extrusionOk="0">
                  <a:moveTo>
                    <a:pt x="1461" y="1"/>
                  </a:moveTo>
                  <a:cubicBezTo>
                    <a:pt x="731" y="1"/>
                    <a:pt x="0" y="617"/>
                    <a:pt x="137" y="1324"/>
                  </a:cubicBezTo>
                  <a:cubicBezTo>
                    <a:pt x="252" y="1849"/>
                    <a:pt x="913" y="3287"/>
                    <a:pt x="913" y="3287"/>
                  </a:cubicBezTo>
                  <a:lnTo>
                    <a:pt x="2032" y="3287"/>
                  </a:lnTo>
                  <a:cubicBezTo>
                    <a:pt x="2032" y="3287"/>
                    <a:pt x="2694" y="1849"/>
                    <a:pt x="2785" y="1324"/>
                  </a:cubicBezTo>
                  <a:cubicBezTo>
                    <a:pt x="2922" y="617"/>
                    <a:pt x="2192" y="1"/>
                    <a:pt x="1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1"/>
            <p:cNvSpPr/>
            <p:nvPr/>
          </p:nvSpPr>
          <p:spPr>
            <a:xfrm>
              <a:off x="7247345" y="2410757"/>
              <a:ext cx="113246" cy="117578"/>
            </a:xfrm>
            <a:custGeom>
              <a:avLst/>
              <a:gdLst/>
              <a:ahLst/>
              <a:cxnLst/>
              <a:rect l="l" t="t" r="r" b="b"/>
              <a:pathLst>
                <a:path w="1804" h="1873" fill="none" extrusionOk="0">
                  <a:moveTo>
                    <a:pt x="708" y="1827"/>
                  </a:moveTo>
                  <a:cubicBezTo>
                    <a:pt x="708" y="1827"/>
                    <a:pt x="617" y="320"/>
                    <a:pt x="411" y="434"/>
                  </a:cubicBezTo>
                  <a:cubicBezTo>
                    <a:pt x="229" y="549"/>
                    <a:pt x="1" y="686"/>
                    <a:pt x="914" y="686"/>
                  </a:cubicBezTo>
                  <a:cubicBezTo>
                    <a:pt x="1804" y="686"/>
                    <a:pt x="1690" y="640"/>
                    <a:pt x="1690" y="549"/>
                  </a:cubicBezTo>
                  <a:cubicBezTo>
                    <a:pt x="1690" y="434"/>
                    <a:pt x="1530" y="1"/>
                    <a:pt x="1233" y="1872"/>
                  </a:cubicBezTo>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1"/>
            <p:cNvSpPr/>
            <p:nvPr/>
          </p:nvSpPr>
          <p:spPr>
            <a:xfrm>
              <a:off x="7271701" y="2536872"/>
              <a:ext cx="76021" cy="54489"/>
            </a:xfrm>
            <a:custGeom>
              <a:avLst/>
              <a:gdLst/>
              <a:ahLst/>
              <a:cxnLst/>
              <a:rect l="l" t="t" r="r" b="b"/>
              <a:pathLst>
                <a:path w="1211" h="868" extrusionOk="0">
                  <a:moveTo>
                    <a:pt x="1" y="0"/>
                  </a:moveTo>
                  <a:lnTo>
                    <a:pt x="1" y="274"/>
                  </a:lnTo>
                  <a:cubicBezTo>
                    <a:pt x="1" y="594"/>
                    <a:pt x="275" y="868"/>
                    <a:pt x="617" y="868"/>
                  </a:cubicBezTo>
                  <a:cubicBezTo>
                    <a:pt x="936" y="868"/>
                    <a:pt x="1210" y="594"/>
                    <a:pt x="1210" y="274"/>
                  </a:cubicBezTo>
                  <a:lnTo>
                    <a:pt x="1210" y="0"/>
                  </a:lnTo>
                  <a:close/>
                </a:path>
              </a:pathLst>
            </a:custGeom>
            <a:solidFill>
              <a:srgbClr val="1D2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1"/>
            <p:cNvSpPr/>
            <p:nvPr/>
          </p:nvSpPr>
          <p:spPr>
            <a:xfrm>
              <a:off x="7271701" y="2536872"/>
              <a:ext cx="76021" cy="54489"/>
            </a:xfrm>
            <a:custGeom>
              <a:avLst/>
              <a:gdLst/>
              <a:ahLst/>
              <a:cxnLst/>
              <a:rect l="l" t="t" r="r" b="b"/>
              <a:pathLst>
                <a:path w="1211" h="868" fill="none" extrusionOk="0">
                  <a:moveTo>
                    <a:pt x="617" y="868"/>
                  </a:moveTo>
                  <a:lnTo>
                    <a:pt x="617" y="868"/>
                  </a:lnTo>
                  <a:cubicBezTo>
                    <a:pt x="275" y="868"/>
                    <a:pt x="1" y="594"/>
                    <a:pt x="1" y="274"/>
                  </a:cubicBezTo>
                  <a:lnTo>
                    <a:pt x="1" y="0"/>
                  </a:lnTo>
                  <a:lnTo>
                    <a:pt x="1210" y="0"/>
                  </a:lnTo>
                  <a:lnTo>
                    <a:pt x="1210" y="274"/>
                  </a:lnTo>
                  <a:cubicBezTo>
                    <a:pt x="1210" y="594"/>
                    <a:pt x="936" y="868"/>
                    <a:pt x="617" y="868"/>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71"/>
          <p:cNvSpPr txBox="1">
            <a:spLocks noGrp="1"/>
          </p:cNvSpPr>
          <p:nvPr>
            <p:ph type="subTitle" idx="4294967295"/>
          </p:nvPr>
        </p:nvSpPr>
        <p:spPr>
          <a:xfrm>
            <a:off x="1989400" y="1068188"/>
            <a:ext cx="5165100"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dk1"/>
              </a:buClr>
              <a:buSzPts val="1100"/>
              <a:buFont typeface="Arial"/>
              <a:buNone/>
            </a:pPr>
            <a:r>
              <a:rPr lang="en" sz="1400">
                <a:latin typeface="Assistant"/>
                <a:ea typeface="Assistant"/>
                <a:cs typeface="Assistant"/>
                <a:sym typeface="Assistant"/>
              </a:rPr>
              <a:t>Here’s an assortment of alternative resources whose style fits the one of this template:</a:t>
            </a:r>
            <a:endParaRPr sz="1400"/>
          </a:p>
        </p:txBody>
      </p:sp>
      <p:grpSp>
        <p:nvGrpSpPr>
          <p:cNvPr id="1949" name="Google Shape;1949;p71"/>
          <p:cNvGrpSpPr/>
          <p:nvPr/>
        </p:nvGrpSpPr>
        <p:grpSpPr>
          <a:xfrm>
            <a:off x="1478021" y="2084593"/>
            <a:ext cx="2522047" cy="2542869"/>
            <a:chOff x="1478028" y="2084609"/>
            <a:chExt cx="2264972" cy="2283672"/>
          </a:xfrm>
        </p:grpSpPr>
        <p:sp>
          <p:nvSpPr>
            <p:cNvPr id="1950" name="Google Shape;1950;p71"/>
            <p:cNvSpPr/>
            <p:nvPr/>
          </p:nvSpPr>
          <p:spPr>
            <a:xfrm>
              <a:off x="2374210" y="2811974"/>
              <a:ext cx="422660" cy="627691"/>
            </a:xfrm>
            <a:custGeom>
              <a:avLst/>
              <a:gdLst/>
              <a:ahLst/>
              <a:cxnLst/>
              <a:rect l="l" t="t" r="r" b="b"/>
              <a:pathLst>
                <a:path w="17110" h="25410" extrusionOk="0">
                  <a:moveTo>
                    <a:pt x="12065" y="1"/>
                  </a:moveTo>
                  <a:cubicBezTo>
                    <a:pt x="11654" y="183"/>
                    <a:pt x="11289" y="320"/>
                    <a:pt x="10901" y="503"/>
                  </a:cubicBezTo>
                  <a:cubicBezTo>
                    <a:pt x="11198" y="3128"/>
                    <a:pt x="11243" y="5867"/>
                    <a:pt x="11563" y="8446"/>
                  </a:cubicBezTo>
                  <a:cubicBezTo>
                    <a:pt x="11631" y="8971"/>
                    <a:pt x="11563" y="9290"/>
                    <a:pt x="11221" y="9701"/>
                  </a:cubicBezTo>
                  <a:cubicBezTo>
                    <a:pt x="8527" y="13148"/>
                    <a:pt x="6473" y="18900"/>
                    <a:pt x="4966" y="22027"/>
                  </a:cubicBezTo>
                  <a:cubicBezTo>
                    <a:pt x="3483" y="25131"/>
                    <a:pt x="2136" y="23853"/>
                    <a:pt x="242" y="25200"/>
                  </a:cubicBezTo>
                  <a:cubicBezTo>
                    <a:pt x="1" y="25363"/>
                    <a:pt x="874" y="25409"/>
                    <a:pt x="1990" y="25409"/>
                  </a:cubicBezTo>
                  <a:cubicBezTo>
                    <a:pt x="3409" y="25409"/>
                    <a:pt x="5219" y="25335"/>
                    <a:pt x="5628" y="25335"/>
                  </a:cubicBezTo>
                  <a:cubicBezTo>
                    <a:pt x="5660" y="25335"/>
                    <a:pt x="5683" y="25336"/>
                    <a:pt x="5697" y="25337"/>
                  </a:cubicBezTo>
                  <a:cubicBezTo>
                    <a:pt x="5766" y="25339"/>
                    <a:pt x="5829" y="25341"/>
                    <a:pt x="5887" y="25341"/>
                  </a:cubicBezTo>
                  <a:cubicBezTo>
                    <a:pt x="6392" y="25341"/>
                    <a:pt x="6595" y="25166"/>
                    <a:pt x="7842" y="23305"/>
                  </a:cubicBezTo>
                  <a:cubicBezTo>
                    <a:pt x="9851" y="20361"/>
                    <a:pt x="14097" y="13947"/>
                    <a:pt x="16219" y="10569"/>
                  </a:cubicBezTo>
                  <a:cubicBezTo>
                    <a:pt x="17109" y="8994"/>
                    <a:pt x="12613" y="1073"/>
                    <a:pt x="12065" y="1"/>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1"/>
            <p:cNvSpPr/>
            <p:nvPr/>
          </p:nvSpPr>
          <p:spPr>
            <a:xfrm>
              <a:off x="2523389" y="2738830"/>
              <a:ext cx="209774" cy="482514"/>
            </a:xfrm>
            <a:custGeom>
              <a:avLst/>
              <a:gdLst/>
              <a:ahLst/>
              <a:cxnLst/>
              <a:rect l="l" t="t" r="r" b="b"/>
              <a:pathLst>
                <a:path w="8492" h="19533" extrusionOk="0">
                  <a:moveTo>
                    <a:pt x="4126" y="0"/>
                  </a:moveTo>
                  <a:cubicBezTo>
                    <a:pt x="2385" y="0"/>
                    <a:pt x="3133" y="11348"/>
                    <a:pt x="3401" y="14876"/>
                  </a:cubicBezTo>
                  <a:lnTo>
                    <a:pt x="3173" y="14922"/>
                  </a:lnTo>
                  <a:lnTo>
                    <a:pt x="0" y="17090"/>
                  </a:lnTo>
                  <a:lnTo>
                    <a:pt x="6825" y="19533"/>
                  </a:lnTo>
                  <a:lnTo>
                    <a:pt x="7806" y="16908"/>
                  </a:lnTo>
                  <a:lnTo>
                    <a:pt x="8491" y="13758"/>
                  </a:lnTo>
                  <a:lnTo>
                    <a:pt x="7350" y="14009"/>
                  </a:lnTo>
                  <a:cubicBezTo>
                    <a:pt x="7099" y="11658"/>
                    <a:pt x="5684" y="7778"/>
                    <a:pt x="5638" y="7481"/>
                  </a:cubicBezTo>
                  <a:cubicBezTo>
                    <a:pt x="5638" y="7481"/>
                    <a:pt x="4634" y="1957"/>
                    <a:pt x="4269" y="474"/>
                  </a:cubicBezTo>
                  <a:cubicBezTo>
                    <a:pt x="4200" y="245"/>
                    <a:pt x="4291" y="17"/>
                    <a:pt x="4246" y="17"/>
                  </a:cubicBezTo>
                  <a:cubicBezTo>
                    <a:pt x="4205" y="6"/>
                    <a:pt x="4165" y="0"/>
                    <a:pt x="4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1"/>
            <p:cNvSpPr/>
            <p:nvPr/>
          </p:nvSpPr>
          <p:spPr>
            <a:xfrm>
              <a:off x="3313325" y="4346740"/>
              <a:ext cx="230623" cy="21541"/>
            </a:xfrm>
            <a:custGeom>
              <a:avLst/>
              <a:gdLst/>
              <a:ahLst/>
              <a:cxnLst/>
              <a:rect l="l" t="t" r="r" b="b"/>
              <a:pathLst>
                <a:path w="9336" h="872" extrusionOk="0">
                  <a:moveTo>
                    <a:pt x="2192" y="1"/>
                  </a:moveTo>
                  <a:cubicBezTo>
                    <a:pt x="982" y="1"/>
                    <a:pt x="0" y="206"/>
                    <a:pt x="0" y="435"/>
                  </a:cubicBezTo>
                  <a:cubicBezTo>
                    <a:pt x="0" y="686"/>
                    <a:pt x="982" y="868"/>
                    <a:pt x="2192" y="868"/>
                  </a:cubicBezTo>
                  <a:cubicBezTo>
                    <a:pt x="2537" y="868"/>
                    <a:pt x="3269" y="872"/>
                    <a:pt x="4137" y="872"/>
                  </a:cubicBezTo>
                  <a:cubicBezTo>
                    <a:pt x="6308" y="872"/>
                    <a:pt x="9336" y="849"/>
                    <a:pt x="9336" y="686"/>
                  </a:cubicBezTo>
                  <a:cubicBezTo>
                    <a:pt x="9336" y="435"/>
                    <a:pt x="3401" y="1"/>
                    <a:pt x="2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1"/>
            <p:cNvSpPr/>
            <p:nvPr/>
          </p:nvSpPr>
          <p:spPr>
            <a:xfrm>
              <a:off x="2791781" y="4333228"/>
              <a:ext cx="197348" cy="20874"/>
            </a:xfrm>
            <a:custGeom>
              <a:avLst/>
              <a:gdLst/>
              <a:ahLst/>
              <a:cxnLst/>
              <a:rect l="l" t="t" r="r" b="b"/>
              <a:pathLst>
                <a:path w="7989" h="845" extrusionOk="0">
                  <a:moveTo>
                    <a:pt x="2191" y="0"/>
                  </a:moveTo>
                  <a:cubicBezTo>
                    <a:pt x="982" y="0"/>
                    <a:pt x="0" y="183"/>
                    <a:pt x="0" y="411"/>
                  </a:cubicBezTo>
                  <a:cubicBezTo>
                    <a:pt x="0" y="662"/>
                    <a:pt x="982" y="845"/>
                    <a:pt x="2191" y="845"/>
                  </a:cubicBezTo>
                  <a:cubicBezTo>
                    <a:pt x="3401" y="845"/>
                    <a:pt x="7989" y="662"/>
                    <a:pt x="7989" y="434"/>
                  </a:cubicBezTo>
                  <a:cubicBezTo>
                    <a:pt x="7989" y="206"/>
                    <a:pt x="3401" y="0"/>
                    <a:pt x="21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1"/>
            <p:cNvSpPr/>
            <p:nvPr/>
          </p:nvSpPr>
          <p:spPr>
            <a:xfrm>
              <a:off x="2781629" y="4219325"/>
              <a:ext cx="63732" cy="103232"/>
            </a:xfrm>
            <a:custGeom>
              <a:avLst/>
              <a:gdLst/>
              <a:ahLst/>
              <a:cxnLst/>
              <a:rect l="l" t="t" r="r" b="b"/>
              <a:pathLst>
                <a:path w="2580" h="4179" extrusionOk="0">
                  <a:moveTo>
                    <a:pt x="2579" y="0"/>
                  </a:moveTo>
                  <a:lnTo>
                    <a:pt x="251" y="92"/>
                  </a:lnTo>
                  <a:lnTo>
                    <a:pt x="0" y="2397"/>
                  </a:lnTo>
                  <a:cubicBezTo>
                    <a:pt x="0" y="2397"/>
                    <a:pt x="502" y="2922"/>
                    <a:pt x="1005" y="3949"/>
                  </a:cubicBezTo>
                  <a:cubicBezTo>
                    <a:pt x="1089" y="4110"/>
                    <a:pt x="1174" y="4178"/>
                    <a:pt x="1257" y="4178"/>
                  </a:cubicBezTo>
                  <a:cubicBezTo>
                    <a:pt x="1691" y="4178"/>
                    <a:pt x="2077" y="2329"/>
                    <a:pt x="2077" y="2329"/>
                  </a:cubicBezTo>
                  <a:lnTo>
                    <a:pt x="2579"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1"/>
            <p:cNvSpPr/>
            <p:nvPr/>
          </p:nvSpPr>
          <p:spPr>
            <a:xfrm>
              <a:off x="2708880" y="4260331"/>
              <a:ext cx="133665" cy="93203"/>
            </a:xfrm>
            <a:custGeom>
              <a:avLst/>
              <a:gdLst/>
              <a:ahLst/>
              <a:cxnLst/>
              <a:rect l="l" t="t" r="r" b="b"/>
              <a:pathLst>
                <a:path w="5411" h="3773" extrusionOk="0">
                  <a:moveTo>
                    <a:pt x="5122" y="1"/>
                  </a:moveTo>
                  <a:cubicBezTo>
                    <a:pt x="5066" y="1"/>
                    <a:pt x="5014" y="38"/>
                    <a:pt x="4977" y="75"/>
                  </a:cubicBezTo>
                  <a:cubicBezTo>
                    <a:pt x="4747" y="367"/>
                    <a:pt x="4098" y="1194"/>
                    <a:pt x="3674" y="1194"/>
                  </a:cubicBezTo>
                  <a:cubicBezTo>
                    <a:pt x="3634" y="1194"/>
                    <a:pt x="3597" y="1186"/>
                    <a:pt x="3561" y="1171"/>
                  </a:cubicBezTo>
                  <a:cubicBezTo>
                    <a:pt x="3288" y="1034"/>
                    <a:pt x="3105" y="851"/>
                    <a:pt x="2991" y="714"/>
                  </a:cubicBezTo>
                  <a:cubicBezTo>
                    <a:pt x="2945" y="669"/>
                    <a:pt x="2888" y="646"/>
                    <a:pt x="2834" y="646"/>
                  </a:cubicBezTo>
                  <a:cubicBezTo>
                    <a:pt x="2780" y="646"/>
                    <a:pt x="2728" y="669"/>
                    <a:pt x="2694" y="714"/>
                  </a:cubicBezTo>
                  <a:lnTo>
                    <a:pt x="115" y="3339"/>
                  </a:lnTo>
                  <a:cubicBezTo>
                    <a:pt x="1" y="3476"/>
                    <a:pt x="69" y="3681"/>
                    <a:pt x="252" y="3681"/>
                  </a:cubicBezTo>
                  <a:lnTo>
                    <a:pt x="3813" y="3727"/>
                  </a:lnTo>
                  <a:cubicBezTo>
                    <a:pt x="3904" y="3727"/>
                    <a:pt x="3972" y="3681"/>
                    <a:pt x="3995" y="3590"/>
                  </a:cubicBezTo>
                  <a:lnTo>
                    <a:pt x="4269" y="2837"/>
                  </a:lnTo>
                  <a:cubicBezTo>
                    <a:pt x="4298" y="2740"/>
                    <a:pt x="4377" y="2696"/>
                    <a:pt x="4457" y="2696"/>
                  </a:cubicBezTo>
                  <a:cubicBezTo>
                    <a:pt x="4563" y="2696"/>
                    <a:pt x="4670" y="2775"/>
                    <a:pt x="4657" y="2905"/>
                  </a:cubicBezTo>
                  <a:lnTo>
                    <a:pt x="4611" y="3567"/>
                  </a:lnTo>
                  <a:cubicBezTo>
                    <a:pt x="4611" y="3681"/>
                    <a:pt x="4703" y="3773"/>
                    <a:pt x="4817" y="3773"/>
                  </a:cubicBezTo>
                  <a:lnTo>
                    <a:pt x="5022" y="3773"/>
                  </a:lnTo>
                  <a:cubicBezTo>
                    <a:pt x="5136" y="3773"/>
                    <a:pt x="5205" y="3681"/>
                    <a:pt x="5228" y="3590"/>
                  </a:cubicBezTo>
                  <a:cubicBezTo>
                    <a:pt x="5273" y="2928"/>
                    <a:pt x="5410" y="760"/>
                    <a:pt x="5319" y="166"/>
                  </a:cubicBezTo>
                  <a:cubicBezTo>
                    <a:pt x="5319" y="98"/>
                    <a:pt x="5251" y="29"/>
                    <a:pt x="5159" y="7"/>
                  </a:cubicBezTo>
                  <a:cubicBezTo>
                    <a:pt x="5147" y="2"/>
                    <a:pt x="5134" y="1"/>
                    <a:pt x="5122"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1"/>
            <p:cNvSpPr/>
            <p:nvPr/>
          </p:nvSpPr>
          <p:spPr>
            <a:xfrm>
              <a:off x="3247345" y="4196203"/>
              <a:ext cx="63757" cy="79542"/>
            </a:xfrm>
            <a:custGeom>
              <a:avLst/>
              <a:gdLst/>
              <a:ahLst/>
              <a:cxnLst/>
              <a:rect l="l" t="t" r="r" b="b"/>
              <a:pathLst>
                <a:path w="2581" h="3220" extrusionOk="0">
                  <a:moveTo>
                    <a:pt x="1895" y="1"/>
                  </a:moveTo>
                  <a:lnTo>
                    <a:pt x="1" y="480"/>
                  </a:lnTo>
                  <a:lnTo>
                    <a:pt x="982" y="2488"/>
                  </a:lnTo>
                  <a:cubicBezTo>
                    <a:pt x="982" y="2488"/>
                    <a:pt x="1868" y="3219"/>
                    <a:pt x="2113" y="3219"/>
                  </a:cubicBezTo>
                  <a:cubicBezTo>
                    <a:pt x="2117" y="3219"/>
                    <a:pt x="2120" y="3219"/>
                    <a:pt x="2124" y="3219"/>
                  </a:cubicBezTo>
                  <a:cubicBezTo>
                    <a:pt x="2580" y="3173"/>
                    <a:pt x="2375" y="1758"/>
                    <a:pt x="2375" y="1758"/>
                  </a:cubicBezTo>
                  <a:lnTo>
                    <a:pt x="1895"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1"/>
            <p:cNvSpPr/>
            <p:nvPr/>
          </p:nvSpPr>
          <p:spPr>
            <a:xfrm>
              <a:off x="3269355" y="4244892"/>
              <a:ext cx="89670" cy="120178"/>
            </a:xfrm>
            <a:custGeom>
              <a:avLst/>
              <a:gdLst/>
              <a:ahLst/>
              <a:cxnLst/>
              <a:rect l="l" t="t" r="r" b="b"/>
              <a:pathLst>
                <a:path w="3630" h="4865" extrusionOk="0">
                  <a:moveTo>
                    <a:pt x="1584" y="0"/>
                  </a:moveTo>
                  <a:cubicBezTo>
                    <a:pt x="1564" y="0"/>
                    <a:pt x="1543" y="11"/>
                    <a:pt x="1529" y="38"/>
                  </a:cubicBezTo>
                  <a:lnTo>
                    <a:pt x="1301" y="677"/>
                  </a:lnTo>
                  <a:cubicBezTo>
                    <a:pt x="1244" y="848"/>
                    <a:pt x="1090" y="939"/>
                    <a:pt x="937" y="939"/>
                  </a:cubicBezTo>
                  <a:cubicBezTo>
                    <a:pt x="845" y="939"/>
                    <a:pt x="754" y="906"/>
                    <a:pt x="685" y="837"/>
                  </a:cubicBezTo>
                  <a:lnTo>
                    <a:pt x="69" y="266"/>
                  </a:lnTo>
                  <a:cubicBezTo>
                    <a:pt x="62" y="260"/>
                    <a:pt x="55" y="257"/>
                    <a:pt x="47" y="257"/>
                  </a:cubicBezTo>
                  <a:cubicBezTo>
                    <a:pt x="25" y="257"/>
                    <a:pt x="0" y="279"/>
                    <a:pt x="0" y="312"/>
                  </a:cubicBezTo>
                  <a:lnTo>
                    <a:pt x="137" y="3485"/>
                  </a:lnTo>
                  <a:cubicBezTo>
                    <a:pt x="160" y="3827"/>
                    <a:pt x="411" y="4033"/>
                    <a:pt x="730" y="4170"/>
                  </a:cubicBezTo>
                  <a:cubicBezTo>
                    <a:pt x="1175" y="4360"/>
                    <a:pt x="1933" y="4864"/>
                    <a:pt x="2423" y="4864"/>
                  </a:cubicBezTo>
                  <a:cubicBezTo>
                    <a:pt x="2462" y="4864"/>
                    <a:pt x="2499" y="4861"/>
                    <a:pt x="2534" y="4854"/>
                  </a:cubicBezTo>
                  <a:cubicBezTo>
                    <a:pt x="2785" y="4809"/>
                    <a:pt x="3013" y="4055"/>
                    <a:pt x="3378" y="3645"/>
                  </a:cubicBezTo>
                  <a:cubicBezTo>
                    <a:pt x="3606" y="3393"/>
                    <a:pt x="3629" y="3028"/>
                    <a:pt x="3447" y="2754"/>
                  </a:cubicBezTo>
                  <a:lnTo>
                    <a:pt x="1621" y="15"/>
                  </a:lnTo>
                  <a:cubicBezTo>
                    <a:pt x="1611" y="6"/>
                    <a:pt x="1598" y="0"/>
                    <a:pt x="1584"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1"/>
            <p:cNvSpPr/>
            <p:nvPr/>
          </p:nvSpPr>
          <p:spPr>
            <a:xfrm>
              <a:off x="2590481" y="3031308"/>
              <a:ext cx="817035" cy="1207063"/>
            </a:xfrm>
            <a:custGeom>
              <a:avLst/>
              <a:gdLst/>
              <a:ahLst/>
              <a:cxnLst/>
              <a:rect l="l" t="t" r="r" b="b"/>
              <a:pathLst>
                <a:path w="33075" h="48864" extrusionOk="0">
                  <a:moveTo>
                    <a:pt x="14129" y="1"/>
                  </a:moveTo>
                  <a:cubicBezTo>
                    <a:pt x="11253" y="434"/>
                    <a:pt x="8606" y="1119"/>
                    <a:pt x="5615" y="1279"/>
                  </a:cubicBezTo>
                  <a:cubicBezTo>
                    <a:pt x="3652" y="5456"/>
                    <a:pt x="0" y="24652"/>
                    <a:pt x="1986" y="29559"/>
                  </a:cubicBezTo>
                  <a:cubicBezTo>
                    <a:pt x="3995" y="34512"/>
                    <a:pt x="5684" y="43095"/>
                    <a:pt x="7898" y="48847"/>
                  </a:cubicBezTo>
                  <a:cubicBezTo>
                    <a:pt x="8001" y="48858"/>
                    <a:pt x="8148" y="48863"/>
                    <a:pt x="8329" y="48863"/>
                  </a:cubicBezTo>
                  <a:cubicBezTo>
                    <a:pt x="9626" y="48863"/>
                    <a:pt x="12638" y="48585"/>
                    <a:pt x="13239" y="48185"/>
                  </a:cubicBezTo>
                  <a:cubicBezTo>
                    <a:pt x="13604" y="41634"/>
                    <a:pt x="9427" y="35562"/>
                    <a:pt x="8765" y="29536"/>
                  </a:cubicBezTo>
                  <a:cubicBezTo>
                    <a:pt x="8081" y="23533"/>
                    <a:pt x="9998" y="20155"/>
                    <a:pt x="9747" y="14883"/>
                  </a:cubicBezTo>
                  <a:lnTo>
                    <a:pt x="9747" y="14883"/>
                  </a:lnTo>
                  <a:cubicBezTo>
                    <a:pt x="12166" y="19471"/>
                    <a:pt x="15019" y="24834"/>
                    <a:pt x="17142" y="29377"/>
                  </a:cubicBezTo>
                  <a:cubicBezTo>
                    <a:pt x="19813" y="36749"/>
                    <a:pt x="22643" y="41565"/>
                    <a:pt x="26683" y="48481"/>
                  </a:cubicBezTo>
                  <a:cubicBezTo>
                    <a:pt x="27436" y="48322"/>
                    <a:pt x="32435" y="47888"/>
                    <a:pt x="33074" y="47340"/>
                  </a:cubicBezTo>
                  <a:cubicBezTo>
                    <a:pt x="31362" y="41063"/>
                    <a:pt x="26250" y="32116"/>
                    <a:pt x="24606" y="26387"/>
                  </a:cubicBezTo>
                  <a:cubicBezTo>
                    <a:pt x="23282" y="21799"/>
                    <a:pt x="19105" y="11390"/>
                    <a:pt x="17690" y="7327"/>
                  </a:cubicBezTo>
                  <a:cubicBezTo>
                    <a:pt x="16480" y="3812"/>
                    <a:pt x="15932" y="2899"/>
                    <a:pt x="14129"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1"/>
            <p:cNvSpPr/>
            <p:nvPr/>
          </p:nvSpPr>
          <p:spPr>
            <a:xfrm>
              <a:off x="2709448" y="2997490"/>
              <a:ext cx="230647" cy="88534"/>
            </a:xfrm>
            <a:custGeom>
              <a:avLst/>
              <a:gdLst/>
              <a:ahLst/>
              <a:cxnLst/>
              <a:rect l="l" t="t" r="r" b="b"/>
              <a:pathLst>
                <a:path w="9337" h="3584" extrusionOk="0">
                  <a:moveTo>
                    <a:pt x="8994" y="0"/>
                  </a:moveTo>
                  <a:lnTo>
                    <a:pt x="1" y="2054"/>
                  </a:lnTo>
                  <a:lnTo>
                    <a:pt x="343" y="3584"/>
                  </a:lnTo>
                  <a:lnTo>
                    <a:pt x="9336" y="1529"/>
                  </a:lnTo>
                  <a:lnTo>
                    <a:pt x="8994" y="0"/>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1"/>
            <p:cNvSpPr/>
            <p:nvPr/>
          </p:nvSpPr>
          <p:spPr>
            <a:xfrm>
              <a:off x="2523389" y="2401937"/>
              <a:ext cx="525521" cy="357050"/>
            </a:xfrm>
            <a:custGeom>
              <a:avLst/>
              <a:gdLst/>
              <a:ahLst/>
              <a:cxnLst/>
              <a:rect l="l" t="t" r="r" b="b"/>
              <a:pathLst>
                <a:path w="21274" h="14454" extrusionOk="0">
                  <a:moveTo>
                    <a:pt x="5182" y="1"/>
                  </a:moveTo>
                  <a:cubicBezTo>
                    <a:pt x="5150" y="1"/>
                    <a:pt x="5120" y="2"/>
                    <a:pt x="5090" y="6"/>
                  </a:cubicBezTo>
                  <a:cubicBezTo>
                    <a:pt x="3447" y="188"/>
                    <a:pt x="1849" y="1101"/>
                    <a:pt x="845" y="2402"/>
                  </a:cubicBezTo>
                  <a:cubicBezTo>
                    <a:pt x="457" y="2882"/>
                    <a:pt x="0" y="4616"/>
                    <a:pt x="297" y="5164"/>
                  </a:cubicBezTo>
                  <a:lnTo>
                    <a:pt x="6346" y="12240"/>
                  </a:lnTo>
                  <a:lnTo>
                    <a:pt x="6460" y="9775"/>
                  </a:lnTo>
                  <a:lnTo>
                    <a:pt x="6985" y="14454"/>
                  </a:lnTo>
                  <a:cubicBezTo>
                    <a:pt x="10774" y="13199"/>
                    <a:pt x="21273" y="12651"/>
                    <a:pt x="21068" y="12514"/>
                  </a:cubicBezTo>
                  <a:cubicBezTo>
                    <a:pt x="19151" y="11138"/>
                    <a:pt x="7829" y="1"/>
                    <a:pt x="51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1"/>
            <p:cNvSpPr/>
            <p:nvPr/>
          </p:nvSpPr>
          <p:spPr>
            <a:xfrm>
              <a:off x="2645740" y="2407001"/>
              <a:ext cx="408234" cy="283782"/>
            </a:xfrm>
            <a:custGeom>
              <a:avLst/>
              <a:gdLst/>
              <a:ahLst/>
              <a:cxnLst/>
              <a:rect l="l" t="t" r="r" b="b"/>
              <a:pathLst>
                <a:path w="16526" h="11488" extrusionOk="0">
                  <a:moveTo>
                    <a:pt x="272" y="1"/>
                  </a:moveTo>
                  <a:cubicBezTo>
                    <a:pt x="174" y="1"/>
                    <a:pt x="84" y="10"/>
                    <a:pt x="0" y="29"/>
                  </a:cubicBezTo>
                  <a:lnTo>
                    <a:pt x="16526" y="11487"/>
                  </a:lnTo>
                  <a:cubicBezTo>
                    <a:pt x="11758" y="7889"/>
                    <a:pt x="312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1"/>
            <p:cNvSpPr/>
            <p:nvPr/>
          </p:nvSpPr>
          <p:spPr>
            <a:xfrm>
              <a:off x="2639318" y="2402802"/>
              <a:ext cx="420659" cy="292749"/>
            </a:xfrm>
            <a:custGeom>
              <a:avLst/>
              <a:gdLst/>
              <a:ahLst/>
              <a:cxnLst/>
              <a:rect l="l" t="t" r="r" b="b"/>
              <a:pathLst>
                <a:path w="17029" h="11851" extrusionOk="0">
                  <a:moveTo>
                    <a:pt x="589" y="0"/>
                  </a:moveTo>
                  <a:cubicBezTo>
                    <a:pt x="463" y="0"/>
                    <a:pt x="338" y="12"/>
                    <a:pt x="215" y="39"/>
                  </a:cubicBezTo>
                  <a:cubicBezTo>
                    <a:pt x="1" y="82"/>
                    <a:pt x="68" y="386"/>
                    <a:pt x="265" y="386"/>
                  </a:cubicBezTo>
                  <a:cubicBezTo>
                    <a:pt x="278" y="386"/>
                    <a:pt x="292" y="384"/>
                    <a:pt x="306" y="381"/>
                  </a:cubicBezTo>
                  <a:cubicBezTo>
                    <a:pt x="406" y="360"/>
                    <a:pt x="508" y="350"/>
                    <a:pt x="611" y="350"/>
                  </a:cubicBezTo>
                  <a:cubicBezTo>
                    <a:pt x="1263" y="350"/>
                    <a:pt x="1965" y="745"/>
                    <a:pt x="2497" y="1021"/>
                  </a:cubicBezTo>
                  <a:cubicBezTo>
                    <a:pt x="3616" y="1614"/>
                    <a:pt x="4643" y="2344"/>
                    <a:pt x="5670" y="3075"/>
                  </a:cubicBezTo>
                  <a:cubicBezTo>
                    <a:pt x="8226" y="4924"/>
                    <a:pt x="10646" y="6955"/>
                    <a:pt x="13088" y="8964"/>
                  </a:cubicBezTo>
                  <a:cubicBezTo>
                    <a:pt x="14275" y="9922"/>
                    <a:pt x="15485" y="10881"/>
                    <a:pt x="16695" y="11817"/>
                  </a:cubicBezTo>
                  <a:cubicBezTo>
                    <a:pt x="16726" y="11840"/>
                    <a:pt x="16757" y="11850"/>
                    <a:pt x="16786" y="11850"/>
                  </a:cubicBezTo>
                  <a:cubicBezTo>
                    <a:pt x="16929" y="11850"/>
                    <a:pt x="17029" y="11611"/>
                    <a:pt x="16877" y="11497"/>
                  </a:cubicBezTo>
                  <a:cubicBezTo>
                    <a:pt x="14435" y="9648"/>
                    <a:pt x="12084" y="7640"/>
                    <a:pt x="9687" y="5723"/>
                  </a:cubicBezTo>
                  <a:cubicBezTo>
                    <a:pt x="7473" y="3942"/>
                    <a:pt x="5236" y="2070"/>
                    <a:pt x="2725" y="747"/>
                  </a:cubicBezTo>
                  <a:cubicBezTo>
                    <a:pt x="2101" y="415"/>
                    <a:pt x="1328"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1"/>
            <p:cNvSpPr/>
            <p:nvPr/>
          </p:nvSpPr>
          <p:spPr>
            <a:xfrm>
              <a:off x="2517732" y="2452824"/>
              <a:ext cx="228967" cy="312042"/>
            </a:xfrm>
            <a:custGeom>
              <a:avLst/>
              <a:gdLst/>
              <a:ahLst/>
              <a:cxnLst/>
              <a:rect l="l" t="t" r="r" b="b"/>
              <a:pathLst>
                <a:path w="9269" h="12632" extrusionOk="0">
                  <a:moveTo>
                    <a:pt x="3279" y="0"/>
                  </a:moveTo>
                  <a:cubicBezTo>
                    <a:pt x="3207" y="0"/>
                    <a:pt x="3142" y="9"/>
                    <a:pt x="3082" y="23"/>
                  </a:cubicBezTo>
                  <a:cubicBezTo>
                    <a:pt x="2512" y="137"/>
                    <a:pt x="1" y="890"/>
                    <a:pt x="572" y="4108"/>
                  </a:cubicBezTo>
                  <a:cubicBezTo>
                    <a:pt x="1087" y="7061"/>
                    <a:pt x="2049" y="7708"/>
                    <a:pt x="3280" y="7708"/>
                  </a:cubicBezTo>
                  <a:cubicBezTo>
                    <a:pt x="3467" y="7708"/>
                    <a:pt x="3660" y="7693"/>
                    <a:pt x="3858" y="7669"/>
                  </a:cubicBezTo>
                  <a:cubicBezTo>
                    <a:pt x="3862" y="7669"/>
                    <a:pt x="3866" y="7668"/>
                    <a:pt x="3870" y="7668"/>
                  </a:cubicBezTo>
                  <a:cubicBezTo>
                    <a:pt x="4429" y="7668"/>
                    <a:pt x="4429" y="12577"/>
                    <a:pt x="4429" y="12577"/>
                  </a:cubicBezTo>
                  <a:cubicBezTo>
                    <a:pt x="4601" y="12615"/>
                    <a:pt x="4775" y="12632"/>
                    <a:pt x="4951" y="12632"/>
                  </a:cubicBezTo>
                  <a:cubicBezTo>
                    <a:pt x="6666" y="12632"/>
                    <a:pt x="8469" y="10979"/>
                    <a:pt x="8469" y="10979"/>
                  </a:cubicBezTo>
                  <a:cubicBezTo>
                    <a:pt x="8469" y="10979"/>
                    <a:pt x="7442" y="8925"/>
                    <a:pt x="7374" y="7692"/>
                  </a:cubicBezTo>
                  <a:cubicBezTo>
                    <a:pt x="7328" y="6756"/>
                    <a:pt x="7488" y="5752"/>
                    <a:pt x="7647" y="5341"/>
                  </a:cubicBezTo>
                  <a:cubicBezTo>
                    <a:pt x="7693" y="5204"/>
                    <a:pt x="7784" y="5090"/>
                    <a:pt x="7921" y="5021"/>
                  </a:cubicBezTo>
                  <a:cubicBezTo>
                    <a:pt x="8378" y="4816"/>
                    <a:pt x="9268" y="4063"/>
                    <a:pt x="8834" y="3287"/>
                  </a:cubicBezTo>
                  <a:cubicBezTo>
                    <a:pt x="8604" y="2874"/>
                    <a:pt x="8270" y="2726"/>
                    <a:pt x="7994" y="2726"/>
                  </a:cubicBezTo>
                  <a:cubicBezTo>
                    <a:pt x="7751" y="2726"/>
                    <a:pt x="7553" y="2840"/>
                    <a:pt x="7510" y="2990"/>
                  </a:cubicBezTo>
                  <a:cubicBezTo>
                    <a:pt x="7456" y="3209"/>
                    <a:pt x="7344" y="3283"/>
                    <a:pt x="7220" y="3283"/>
                  </a:cubicBezTo>
                  <a:cubicBezTo>
                    <a:pt x="6982" y="3283"/>
                    <a:pt x="6696" y="3012"/>
                    <a:pt x="6666" y="2967"/>
                  </a:cubicBezTo>
                  <a:cubicBezTo>
                    <a:pt x="4696" y="475"/>
                    <a:pt x="3806" y="0"/>
                    <a:pt x="3279"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1"/>
            <p:cNvSpPr/>
            <p:nvPr/>
          </p:nvSpPr>
          <p:spPr>
            <a:xfrm>
              <a:off x="2613034" y="2630979"/>
              <a:ext cx="41179" cy="63732"/>
            </a:xfrm>
            <a:custGeom>
              <a:avLst/>
              <a:gdLst/>
              <a:ahLst/>
              <a:cxnLst/>
              <a:rect l="l" t="t" r="r" b="b"/>
              <a:pathLst>
                <a:path w="1667" h="2580" extrusionOk="0">
                  <a:moveTo>
                    <a:pt x="1667" y="1"/>
                  </a:moveTo>
                  <a:cubicBezTo>
                    <a:pt x="1667" y="1"/>
                    <a:pt x="1552" y="23"/>
                    <a:pt x="1187" y="160"/>
                  </a:cubicBezTo>
                  <a:cubicBezTo>
                    <a:pt x="480" y="457"/>
                    <a:pt x="0" y="480"/>
                    <a:pt x="0" y="480"/>
                  </a:cubicBezTo>
                  <a:cubicBezTo>
                    <a:pt x="343" y="800"/>
                    <a:pt x="457" y="2580"/>
                    <a:pt x="457" y="2580"/>
                  </a:cubicBezTo>
                  <a:cubicBezTo>
                    <a:pt x="1073" y="2237"/>
                    <a:pt x="1598" y="1439"/>
                    <a:pt x="1621" y="754"/>
                  </a:cubicBezTo>
                  <a:lnTo>
                    <a:pt x="16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1"/>
            <p:cNvSpPr/>
            <p:nvPr/>
          </p:nvSpPr>
          <p:spPr>
            <a:xfrm>
              <a:off x="2529589" y="2430222"/>
              <a:ext cx="206538" cy="103503"/>
            </a:xfrm>
            <a:custGeom>
              <a:avLst/>
              <a:gdLst/>
              <a:ahLst/>
              <a:cxnLst/>
              <a:rect l="l" t="t" r="r" b="b"/>
              <a:pathLst>
                <a:path w="8361" h="4190" extrusionOk="0">
                  <a:moveTo>
                    <a:pt x="2282" y="1"/>
                  </a:moveTo>
                  <a:cubicBezTo>
                    <a:pt x="2282" y="1"/>
                    <a:pt x="2282" y="1"/>
                    <a:pt x="2283" y="2"/>
                  </a:cubicBezTo>
                  <a:cubicBezTo>
                    <a:pt x="2283" y="2"/>
                    <a:pt x="0" y="595"/>
                    <a:pt x="69" y="3197"/>
                  </a:cubicBezTo>
                  <a:cubicBezTo>
                    <a:pt x="69" y="3197"/>
                    <a:pt x="4875" y="4189"/>
                    <a:pt x="6448" y="4189"/>
                  </a:cubicBezTo>
                  <a:cubicBezTo>
                    <a:pt x="6692" y="4189"/>
                    <a:pt x="6858" y="4166"/>
                    <a:pt x="6916" y="4110"/>
                  </a:cubicBezTo>
                  <a:cubicBezTo>
                    <a:pt x="8360" y="2869"/>
                    <a:pt x="2333" y="1"/>
                    <a:pt x="2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1"/>
            <p:cNvSpPr/>
            <p:nvPr/>
          </p:nvSpPr>
          <p:spPr>
            <a:xfrm>
              <a:off x="2613800" y="2680730"/>
              <a:ext cx="397340" cy="377108"/>
            </a:xfrm>
            <a:custGeom>
              <a:avLst/>
              <a:gdLst/>
              <a:ahLst/>
              <a:cxnLst/>
              <a:rect l="l" t="t" r="r" b="b"/>
              <a:pathLst>
                <a:path w="16085" h="15266" extrusionOk="0">
                  <a:moveTo>
                    <a:pt x="403" y="2597"/>
                  </a:moveTo>
                  <a:lnTo>
                    <a:pt x="403" y="2597"/>
                  </a:lnTo>
                  <a:cubicBezTo>
                    <a:pt x="410" y="2635"/>
                    <a:pt x="417" y="2672"/>
                    <a:pt x="425" y="2707"/>
                  </a:cubicBezTo>
                  <a:lnTo>
                    <a:pt x="425" y="2707"/>
                  </a:lnTo>
                  <a:cubicBezTo>
                    <a:pt x="421" y="2645"/>
                    <a:pt x="414" y="2608"/>
                    <a:pt x="403" y="2597"/>
                  </a:cubicBezTo>
                  <a:close/>
                  <a:moveTo>
                    <a:pt x="4783" y="0"/>
                  </a:moveTo>
                  <a:cubicBezTo>
                    <a:pt x="4411" y="0"/>
                    <a:pt x="4086" y="23"/>
                    <a:pt x="3895" y="87"/>
                  </a:cubicBezTo>
                  <a:cubicBezTo>
                    <a:pt x="3895" y="87"/>
                    <a:pt x="1991" y="3362"/>
                    <a:pt x="969" y="3362"/>
                  </a:cubicBezTo>
                  <a:cubicBezTo>
                    <a:pt x="724" y="3362"/>
                    <a:pt x="530" y="3174"/>
                    <a:pt x="425" y="2707"/>
                  </a:cubicBezTo>
                  <a:lnTo>
                    <a:pt x="425" y="2707"/>
                  </a:lnTo>
                  <a:cubicBezTo>
                    <a:pt x="488" y="3583"/>
                    <a:pt x="1" y="9311"/>
                    <a:pt x="768" y="10974"/>
                  </a:cubicBezTo>
                  <a:cubicBezTo>
                    <a:pt x="1613" y="12755"/>
                    <a:pt x="4124" y="14946"/>
                    <a:pt x="4146" y="15265"/>
                  </a:cubicBezTo>
                  <a:lnTo>
                    <a:pt x="16084" y="12024"/>
                  </a:lnTo>
                  <a:cubicBezTo>
                    <a:pt x="16084" y="12024"/>
                    <a:pt x="10665" y="146"/>
                    <a:pt x="7186" y="146"/>
                  </a:cubicBezTo>
                  <a:cubicBezTo>
                    <a:pt x="7131" y="146"/>
                    <a:pt x="7077" y="149"/>
                    <a:pt x="7022" y="155"/>
                  </a:cubicBezTo>
                  <a:cubicBezTo>
                    <a:pt x="7022" y="155"/>
                    <a:pt x="5749" y="0"/>
                    <a:pt x="4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1"/>
            <p:cNvSpPr/>
            <p:nvPr/>
          </p:nvSpPr>
          <p:spPr>
            <a:xfrm>
              <a:off x="2332809" y="2996675"/>
              <a:ext cx="63164" cy="41253"/>
            </a:xfrm>
            <a:custGeom>
              <a:avLst/>
              <a:gdLst/>
              <a:ahLst/>
              <a:cxnLst/>
              <a:rect l="l" t="t" r="r" b="b"/>
              <a:pathLst>
                <a:path w="2557" h="1670" extrusionOk="0">
                  <a:moveTo>
                    <a:pt x="426" y="1"/>
                  </a:moveTo>
                  <a:cubicBezTo>
                    <a:pt x="375" y="1"/>
                    <a:pt x="325" y="4"/>
                    <a:pt x="274" y="10"/>
                  </a:cubicBezTo>
                  <a:cubicBezTo>
                    <a:pt x="0" y="33"/>
                    <a:pt x="1119" y="1471"/>
                    <a:pt x="1370" y="1631"/>
                  </a:cubicBezTo>
                  <a:cubicBezTo>
                    <a:pt x="1404" y="1658"/>
                    <a:pt x="1453" y="1669"/>
                    <a:pt x="1514" y="1669"/>
                  </a:cubicBezTo>
                  <a:cubicBezTo>
                    <a:pt x="1861" y="1669"/>
                    <a:pt x="2557" y="1288"/>
                    <a:pt x="2557" y="1288"/>
                  </a:cubicBezTo>
                  <a:cubicBezTo>
                    <a:pt x="2557" y="1288"/>
                    <a:pt x="1477" y="1"/>
                    <a:pt x="426" y="1"/>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1"/>
            <p:cNvSpPr/>
            <p:nvPr/>
          </p:nvSpPr>
          <p:spPr>
            <a:xfrm>
              <a:off x="2289382" y="2850312"/>
              <a:ext cx="500720" cy="265428"/>
            </a:xfrm>
            <a:custGeom>
              <a:avLst/>
              <a:gdLst/>
              <a:ahLst/>
              <a:cxnLst/>
              <a:rect l="l" t="t" r="r" b="b"/>
              <a:pathLst>
                <a:path w="20270" h="10745" extrusionOk="0">
                  <a:moveTo>
                    <a:pt x="18124" y="1"/>
                  </a:moveTo>
                  <a:lnTo>
                    <a:pt x="17713" y="320"/>
                  </a:lnTo>
                  <a:cubicBezTo>
                    <a:pt x="17713" y="320"/>
                    <a:pt x="15773" y="4611"/>
                    <a:pt x="15568" y="6209"/>
                  </a:cubicBezTo>
                  <a:cubicBezTo>
                    <a:pt x="15545" y="6529"/>
                    <a:pt x="15271" y="6780"/>
                    <a:pt x="14951" y="6780"/>
                  </a:cubicBezTo>
                  <a:lnTo>
                    <a:pt x="3904" y="7236"/>
                  </a:lnTo>
                  <a:cubicBezTo>
                    <a:pt x="3769" y="7274"/>
                    <a:pt x="3633" y="7291"/>
                    <a:pt x="3496" y="7291"/>
                  </a:cubicBezTo>
                  <a:cubicBezTo>
                    <a:pt x="2194" y="7291"/>
                    <a:pt x="828" y="5761"/>
                    <a:pt x="386" y="5761"/>
                  </a:cubicBezTo>
                  <a:cubicBezTo>
                    <a:pt x="337" y="5761"/>
                    <a:pt x="299" y="5780"/>
                    <a:pt x="275" y="5821"/>
                  </a:cubicBezTo>
                  <a:cubicBezTo>
                    <a:pt x="1" y="6323"/>
                    <a:pt x="731" y="7944"/>
                    <a:pt x="1895" y="8766"/>
                  </a:cubicBezTo>
                  <a:cubicBezTo>
                    <a:pt x="2600" y="9275"/>
                    <a:pt x="4447" y="9817"/>
                    <a:pt x="5419" y="9817"/>
                  </a:cubicBezTo>
                  <a:cubicBezTo>
                    <a:pt x="5580" y="9817"/>
                    <a:pt x="5717" y="9802"/>
                    <a:pt x="5821" y="9770"/>
                  </a:cubicBezTo>
                  <a:cubicBezTo>
                    <a:pt x="5842" y="9763"/>
                    <a:pt x="5876" y="9760"/>
                    <a:pt x="5921" y="9760"/>
                  </a:cubicBezTo>
                  <a:cubicBezTo>
                    <a:pt x="6698" y="9760"/>
                    <a:pt x="10931" y="10744"/>
                    <a:pt x="14491" y="10744"/>
                  </a:cubicBezTo>
                  <a:cubicBezTo>
                    <a:pt x="16106" y="10744"/>
                    <a:pt x="17583" y="10542"/>
                    <a:pt x="18535" y="9952"/>
                  </a:cubicBezTo>
                  <a:cubicBezTo>
                    <a:pt x="18535" y="9952"/>
                    <a:pt x="20270" y="9313"/>
                    <a:pt x="18124"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1"/>
            <p:cNvSpPr/>
            <p:nvPr/>
          </p:nvSpPr>
          <p:spPr>
            <a:xfrm>
              <a:off x="2619234" y="2683101"/>
              <a:ext cx="251101" cy="517394"/>
            </a:xfrm>
            <a:custGeom>
              <a:avLst/>
              <a:gdLst/>
              <a:ahLst/>
              <a:cxnLst/>
              <a:rect l="l" t="t" r="r" b="b"/>
              <a:pathLst>
                <a:path w="10165" h="20945" extrusionOk="0">
                  <a:moveTo>
                    <a:pt x="6844" y="1"/>
                  </a:moveTo>
                  <a:cubicBezTo>
                    <a:pt x="6681" y="1"/>
                    <a:pt x="6515" y="19"/>
                    <a:pt x="6346" y="59"/>
                  </a:cubicBezTo>
                  <a:cubicBezTo>
                    <a:pt x="3926" y="584"/>
                    <a:pt x="1461" y="10056"/>
                    <a:pt x="1484" y="12864"/>
                  </a:cubicBezTo>
                  <a:lnTo>
                    <a:pt x="1" y="13024"/>
                  </a:lnTo>
                  <a:lnTo>
                    <a:pt x="3287" y="20944"/>
                  </a:lnTo>
                  <a:cubicBezTo>
                    <a:pt x="3287" y="20944"/>
                    <a:pt x="5730" y="18730"/>
                    <a:pt x="6323" y="17817"/>
                  </a:cubicBezTo>
                  <a:cubicBezTo>
                    <a:pt x="7670" y="15763"/>
                    <a:pt x="9656" y="5765"/>
                    <a:pt x="9975" y="3780"/>
                  </a:cubicBezTo>
                  <a:cubicBezTo>
                    <a:pt x="10164" y="2539"/>
                    <a:pt x="8746" y="1"/>
                    <a:pt x="68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1"/>
            <p:cNvSpPr/>
            <p:nvPr/>
          </p:nvSpPr>
          <p:spPr>
            <a:xfrm>
              <a:off x="2252748" y="2949542"/>
              <a:ext cx="115040" cy="80654"/>
            </a:xfrm>
            <a:custGeom>
              <a:avLst/>
              <a:gdLst/>
              <a:ahLst/>
              <a:cxnLst/>
              <a:rect l="l" t="t" r="r" b="b"/>
              <a:pathLst>
                <a:path w="4657" h="3265" fill="none" extrusionOk="0">
                  <a:moveTo>
                    <a:pt x="0" y="1"/>
                  </a:moveTo>
                  <a:lnTo>
                    <a:pt x="4656" y="3265"/>
                  </a:lnTo>
                </a:path>
              </a:pathLst>
            </a:custGeom>
            <a:noFill/>
            <a:ln w="194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1"/>
            <p:cNvSpPr/>
            <p:nvPr/>
          </p:nvSpPr>
          <p:spPr>
            <a:xfrm>
              <a:off x="2493499" y="3393767"/>
              <a:ext cx="268417" cy="43526"/>
            </a:xfrm>
            <a:custGeom>
              <a:avLst/>
              <a:gdLst/>
              <a:ahLst/>
              <a:cxnLst/>
              <a:rect l="l" t="t" r="r" b="b"/>
              <a:pathLst>
                <a:path w="10866" h="1762" extrusionOk="0">
                  <a:moveTo>
                    <a:pt x="722" y="0"/>
                  </a:moveTo>
                  <a:cubicBezTo>
                    <a:pt x="323" y="0"/>
                    <a:pt x="0" y="327"/>
                    <a:pt x="0" y="735"/>
                  </a:cubicBezTo>
                  <a:lnTo>
                    <a:pt x="0" y="1762"/>
                  </a:lnTo>
                  <a:lnTo>
                    <a:pt x="10865" y="1762"/>
                  </a:lnTo>
                  <a:cubicBezTo>
                    <a:pt x="10865" y="1374"/>
                    <a:pt x="10591" y="1077"/>
                    <a:pt x="10226" y="1031"/>
                  </a:cubicBezTo>
                  <a:lnTo>
                    <a:pt x="799" y="4"/>
                  </a:lnTo>
                  <a:cubicBezTo>
                    <a:pt x="773" y="1"/>
                    <a:pt x="747" y="0"/>
                    <a:pt x="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1"/>
            <p:cNvSpPr/>
            <p:nvPr/>
          </p:nvSpPr>
          <p:spPr>
            <a:xfrm>
              <a:off x="1818009" y="3468295"/>
              <a:ext cx="885263" cy="877927"/>
            </a:xfrm>
            <a:custGeom>
              <a:avLst/>
              <a:gdLst/>
              <a:ahLst/>
              <a:cxnLst/>
              <a:rect l="l" t="t" r="r" b="b"/>
              <a:pathLst>
                <a:path w="35837" h="35540" fill="none" extrusionOk="0">
                  <a:moveTo>
                    <a:pt x="31591" y="35539"/>
                  </a:moveTo>
                  <a:lnTo>
                    <a:pt x="4269" y="35539"/>
                  </a:lnTo>
                  <a:cubicBezTo>
                    <a:pt x="1918" y="35539"/>
                    <a:pt x="1" y="33622"/>
                    <a:pt x="1" y="31271"/>
                  </a:cubicBezTo>
                  <a:lnTo>
                    <a:pt x="1" y="4268"/>
                  </a:lnTo>
                  <a:cubicBezTo>
                    <a:pt x="1" y="1895"/>
                    <a:pt x="1918" y="0"/>
                    <a:pt x="4269" y="0"/>
                  </a:cubicBezTo>
                  <a:lnTo>
                    <a:pt x="31591" y="0"/>
                  </a:lnTo>
                  <a:cubicBezTo>
                    <a:pt x="33942" y="0"/>
                    <a:pt x="35836" y="1895"/>
                    <a:pt x="35836" y="4268"/>
                  </a:cubicBezTo>
                  <a:lnTo>
                    <a:pt x="35836" y="31271"/>
                  </a:lnTo>
                  <a:cubicBezTo>
                    <a:pt x="35836" y="33622"/>
                    <a:pt x="33942" y="35539"/>
                    <a:pt x="31591" y="35539"/>
                  </a:cubicBezTo>
                  <a:close/>
                </a:path>
              </a:pathLst>
            </a:custGeom>
            <a:noFill/>
            <a:ln w="2112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1"/>
            <p:cNvSpPr/>
            <p:nvPr/>
          </p:nvSpPr>
          <p:spPr>
            <a:xfrm>
              <a:off x="1478028" y="3449126"/>
              <a:ext cx="1531407" cy="25"/>
            </a:xfrm>
            <a:custGeom>
              <a:avLst/>
              <a:gdLst/>
              <a:ahLst/>
              <a:cxnLst/>
              <a:rect l="l" t="t" r="r" b="b"/>
              <a:pathLst>
                <a:path w="61994" h="1" fill="none" extrusionOk="0">
                  <a:moveTo>
                    <a:pt x="0" y="0"/>
                  </a:moveTo>
                  <a:lnTo>
                    <a:pt x="61994" y="0"/>
                  </a:lnTo>
                </a:path>
              </a:pathLst>
            </a:custGeom>
            <a:noFill/>
            <a:ln w="19400" cap="rnd" cmpd="sng">
              <a:solidFill>
                <a:srgbClr val="FF57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1"/>
            <p:cNvSpPr/>
            <p:nvPr/>
          </p:nvSpPr>
          <p:spPr>
            <a:xfrm>
              <a:off x="1999004" y="3026244"/>
              <a:ext cx="349614" cy="404849"/>
            </a:xfrm>
            <a:custGeom>
              <a:avLst/>
              <a:gdLst/>
              <a:ahLst/>
              <a:cxnLst/>
              <a:rect l="l" t="t" r="r" b="b"/>
              <a:pathLst>
                <a:path w="14153" h="16389" fill="none" extrusionOk="0">
                  <a:moveTo>
                    <a:pt x="7465" y="0"/>
                  </a:moveTo>
                  <a:cubicBezTo>
                    <a:pt x="7487" y="137"/>
                    <a:pt x="2877" y="7190"/>
                    <a:pt x="731" y="12600"/>
                  </a:cubicBezTo>
                  <a:cubicBezTo>
                    <a:pt x="1" y="14426"/>
                    <a:pt x="1347" y="16389"/>
                    <a:pt x="3310" y="16366"/>
                  </a:cubicBezTo>
                  <a:lnTo>
                    <a:pt x="14152" y="16275"/>
                  </a:lnTo>
                </a:path>
              </a:pathLst>
            </a:custGeom>
            <a:noFill/>
            <a:ln w="194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1"/>
            <p:cNvSpPr/>
            <p:nvPr/>
          </p:nvSpPr>
          <p:spPr>
            <a:xfrm>
              <a:off x="2055400" y="2637747"/>
              <a:ext cx="265577" cy="711580"/>
            </a:xfrm>
            <a:custGeom>
              <a:avLst/>
              <a:gdLst/>
              <a:ahLst/>
              <a:cxnLst/>
              <a:rect l="l" t="t" r="r" b="b"/>
              <a:pathLst>
                <a:path w="10751" h="28806" extrusionOk="0">
                  <a:moveTo>
                    <a:pt x="1621" y="1"/>
                  </a:moveTo>
                  <a:lnTo>
                    <a:pt x="1027" y="23"/>
                  </a:lnTo>
                  <a:cubicBezTo>
                    <a:pt x="434" y="46"/>
                    <a:pt x="0" y="617"/>
                    <a:pt x="183" y="1210"/>
                  </a:cubicBezTo>
                  <a:lnTo>
                    <a:pt x="8491" y="28053"/>
                  </a:lnTo>
                  <a:cubicBezTo>
                    <a:pt x="8628" y="28509"/>
                    <a:pt x="9062" y="28806"/>
                    <a:pt x="9518" y="28806"/>
                  </a:cubicBezTo>
                  <a:lnTo>
                    <a:pt x="10294" y="28783"/>
                  </a:lnTo>
                  <a:cubicBezTo>
                    <a:pt x="10568" y="28760"/>
                    <a:pt x="10751" y="28509"/>
                    <a:pt x="10660" y="28258"/>
                  </a:cubicBezTo>
                  <a:lnTo>
                    <a:pt x="2009" y="274"/>
                  </a:lnTo>
                  <a:cubicBezTo>
                    <a:pt x="1940" y="115"/>
                    <a:pt x="1803" y="1"/>
                    <a:pt x="1621"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1"/>
            <p:cNvSpPr/>
            <p:nvPr/>
          </p:nvSpPr>
          <p:spPr>
            <a:xfrm>
              <a:off x="3233264" y="2652865"/>
              <a:ext cx="137025" cy="217209"/>
            </a:xfrm>
            <a:custGeom>
              <a:avLst/>
              <a:gdLst/>
              <a:ahLst/>
              <a:cxnLst/>
              <a:rect l="l" t="t" r="r" b="b"/>
              <a:pathLst>
                <a:path w="5547" h="8793" extrusionOk="0">
                  <a:moveTo>
                    <a:pt x="2509" y="1"/>
                  </a:moveTo>
                  <a:cubicBezTo>
                    <a:pt x="2095" y="1"/>
                    <a:pt x="0" y="5414"/>
                    <a:pt x="0" y="5414"/>
                  </a:cubicBezTo>
                  <a:lnTo>
                    <a:pt x="23" y="8793"/>
                  </a:lnTo>
                  <a:cubicBezTo>
                    <a:pt x="23" y="8793"/>
                    <a:pt x="5547" y="6464"/>
                    <a:pt x="5273" y="6031"/>
                  </a:cubicBezTo>
                  <a:cubicBezTo>
                    <a:pt x="4976" y="5597"/>
                    <a:pt x="2580" y="3223"/>
                    <a:pt x="2580" y="210"/>
                  </a:cubicBezTo>
                  <a:cubicBezTo>
                    <a:pt x="2580" y="66"/>
                    <a:pt x="2554" y="1"/>
                    <a:pt x="2509"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1"/>
            <p:cNvSpPr/>
            <p:nvPr/>
          </p:nvSpPr>
          <p:spPr>
            <a:xfrm>
              <a:off x="3127266" y="2551486"/>
              <a:ext cx="195669" cy="230721"/>
            </a:xfrm>
            <a:custGeom>
              <a:avLst/>
              <a:gdLst/>
              <a:ahLst/>
              <a:cxnLst/>
              <a:rect l="l" t="t" r="r" b="b"/>
              <a:pathLst>
                <a:path w="7921" h="9340" extrusionOk="0">
                  <a:moveTo>
                    <a:pt x="3835" y="0"/>
                  </a:moveTo>
                  <a:cubicBezTo>
                    <a:pt x="2687" y="522"/>
                    <a:pt x="1787" y="1464"/>
                    <a:pt x="576" y="1464"/>
                  </a:cubicBezTo>
                  <a:cubicBezTo>
                    <a:pt x="463" y="1464"/>
                    <a:pt x="347" y="1456"/>
                    <a:pt x="228" y="1438"/>
                  </a:cubicBezTo>
                  <a:lnTo>
                    <a:pt x="228" y="1438"/>
                  </a:lnTo>
                  <a:cubicBezTo>
                    <a:pt x="0" y="4177"/>
                    <a:pt x="936" y="6574"/>
                    <a:pt x="2465" y="8834"/>
                  </a:cubicBezTo>
                  <a:cubicBezTo>
                    <a:pt x="2602" y="9039"/>
                    <a:pt x="3150" y="9313"/>
                    <a:pt x="3470" y="9336"/>
                  </a:cubicBezTo>
                  <a:cubicBezTo>
                    <a:pt x="3503" y="9338"/>
                    <a:pt x="3537" y="9339"/>
                    <a:pt x="3571" y="9339"/>
                  </a:cubicBezTo>
                  <a:cubicBezTo>
                    <a:pt x="3875" y="9339"/>
                    <a:pt x="4161" y="9245"/>
                    <a:pt x="4428" y="9039"/>
                  </a:cubicBezTo>
                  <a:cubicBezTo>
                    <a:pt x="5136" y="8446"/>
                    <a:pt x="5980" y="7670"/>
                    <a:pt x="6619" y="7053"/>
                  </a:cubicBezTo>
                  <a:cubicBezTo>
                    <a:pt x="6962" y="6688"/>
                    <a:pt x="7030" y="6505"/>
                    <a:pt x="7053" y="6049"/>
                  </a:cubicBezTo>
                  <a:cubicBezTo>
                    <a:pt x="7076" y="5684"/>
                    <a:pt x="6985" y="5273"/>
                    <a:pt x="6962" y="4885"/>
                  </a:cubicBezTo>
                  <a:cubicBezTo>
                    <a:pt x="6962" y="4748"/>
                    <a:pt x="7007" y="4748"/>
                    <a:pt x="7076" y="4588"/>
                  </a:cubicBezTo>
                  <a:cubicBezTo>
                    <a:pt x="7213" y="4269"/>
                    <a:pt x="7920" y="3584"/>
                    <a:pt x="7213" y="2876"/>
                  </a:cubicBezTo>
                  <a:cubicBezTo>
                    <a:pt x="7086" y="2749"/>
                    <a:pt x="6948" y="2695"/>
                    <a:pt x="6810" y="2695"/>
                  </a:cubicBezTo>
                  <a:cubicBezTo>
                    <a:pt x="6351" y="2695"/>
                    <a:pt x="5885" y="3296"/>
                    <a:pt x="5798" y="3858"/>
                  </a:cubicBezTo>
                  <a:cubicBezTo>
                    <a:pt x="5798" y="3890"/>
                    <a:pt x="5741" y="3922"/>
                    <a:pt x="5699" y="3922"/>
                  </a:cubicBezTo>
                  <a:cubicBezTo>
                    <a:pt x="5682" y="3922"/>
                    <a:pt x="5667" y="3917"/>
                    <a:pt x="5661" y="3903"/>
                  </a:cubicBezTo>
                  <a:cubicBezTo>
                    <a:pt x="5090" y="2808"/>
                    <a:pt x="4291" y="1142"/>
                    <a:pt x="3835"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1"/>
            <p:cNvSpPr/>
            <p:nvPr/>
          </p:nvSpPr>
          <p:spPr>
            <a:xfrm>
              <a:off x="3080232" y="2503489"/>
              <a:ext cx="230301" cy="149574"/>
            </a:xfrm>
            <a:custGeom>
              <a:avLst/>
              <a:gdLst/>
              <a:ahLst/>
              <a:cxnLst/>
              <a:rect l="l" t="t" r="r" b="b"/>
              <a:pathLst>
                <a:path w="9323" h="6055" extrusionOk="0">
                  <a:moveTo>
                    <a:pt x="766" y="1"/>
                  </a:moveTo>
                  <a:cubicBezTo>
                    <a:pt x="290" y="1"/>
                    <a:pt x="0" y="49"/>
                    <a:pt x="10" y="163"/>
                  </a:cubicBezTo>
                  <a:cubicBezTo>
                    <a:pt x="163" y="1737"/>
                    <a:pt x="1342" y="3919"/>
                    <a:pt x="2364" y="3919"/>
                  </a:cubicBezTo>
                  <a:cubicBezTo>
                    <a:pt x="2409" y="3919"/>
                    <a:pt x="2453" y="3915"/>
                    <a:pt x="2498" y="3906"/>
                  </a:cubicBezTo>
                  <a:cubicBezTo>
                    <a:pt x="3342" y="3724"/>
                    <a:pt x="4141" y="3724"/>
                    <a:pt x="4940" y="3610"/>
                  </a:cubicBezTo>
                  <a:cubicBezTo>
                    <a:pt x="5088" y="3588"/>
                    <a:pt x="5220" y="3579"/>
                    <a:pt x="5338" y="3579"/>
                  </a:cubicBezTo>
                  <a:cubicBezTo>
                    <a:pt x="5858" y="3579"/>
                    <a:pt x="6102" y="3762"/>
                    <a:pt x="6195" y="3929"/>
                  </a:cubicBezTo>
                  <a:cubicBezTo>
                    <a:pt x="6560" y="4545"/>
                    <a:pt x="7063" y="5550"/>
                    <a:pt x="7519" y="6029"/>
                  </a:cubicBezTo>
                  <a:cubicBezTo>
                    <a:pt x="7539" y="6047"/>
                    <a:pt x="7559" y="6055"/>
                    <a:pt x="7580" y="6055"/>
                  </a:cubicBezTo>
                  <a:cubicBezTo>
                    <a:pt x="7776" y="6055"/>
                    <a:pt x="8016" y="5345"/>
                    <a:pt x="8181" y="5139"/>
                  </a:cubicBezTo>
                  <a:cubicBezTo>
                    <a:pt x="8409" y="4865"/>
                    <a:pt x="8911" y="4819"/>
                    <a:pt x="8911" y="4819"/>
                  </a:cubicBezTo>
                  <a:cubicBezTo>
                    <a:pt x="8911" y="4819"/>
                    <a:pt x="9322" y="1783"/>
                    <a:pt x="8364" y="1236"/>
                  </a:cubicBezTo>
                  <a:cubicBezTo>
                    <a:pt x="7596" y="779"/>
                    <a:pt x="2676" y="1"/>
                    <a:pt x="766"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1"/>
            <p:cNvSpPr/>
            <p:nvPr/>
          </p:nvSpPr>
          <p:spPr>
            <a:xfrm>
              <a:off x="3493184" y="3372424"/>
              <a:ext cx="100959" cy="112792"/>
            </a:xfrm>
            <a:custGeom>
              <a:avLst/>
              <a:gdLst/>
              <a:ahLst/>
              <a:cxnLst/>
              <a:rect l="l" t="t" r="r" b="b"/>
              <a:pathLst>
                <a:path w="4087" h="4566" extrusionOk="0">
                  <a:moveTo>
                    <a:pt x="1621" y="1"/>
                  </a:moveTo>
                  <a:lnTo>
                    <a:pt x="1" y="4566"/>
                  </a:lnTo>
                  <a:lnTo>
                    <a:pt x="4086" y="46"/>
                  </a:lnTo>
                  <a:lnTo>
                    <a:pt x="1621"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1"/>
            <p:cNvSpPr/>
            <p:nvPr/>
          </p:nvSpPr>
          <p:spPr>
            <a:xfrm>
              <a:off x="3057901" y="4130791"/>
              <a:ext cx="98143" cy="120128"/>
            </a:xfrm>
            <a:custGeom>
              <a:avLst/>
              <a:gdLst/>
              <a:ahLst/>
              <a:cxnLst/>
              <a:rect l="l" t="t" r="r" b="b"/>
              <a:pathLst>
                <a:path w="3973" h="4863" extrusionOk="0">
                  <a:moveTo>
                    <a:pt x="2397" y="1"/>
                  </a:moveTo>
                  <a:lnTo>
                    <a:pt x="1" y="2489"/>
                  </a:lnTo>
                  <a:lnTo>
                    <a:pt x="1507" y="4863"/>
                  </a:lnTo>
                  <a:lnTo>
                    <a:pt x="3972" y="777"/>
                  </a:lnTo>
                  <a:lnTo>
                    <a:pt x="3972" y="777"/>
                  </a:lnTo>
                  <a:cubicBezTo>
                    <a:pt x="3972" y="777"/>
                    <a:pt x="3687" y="860"/>
                    <a:pt x="3359" y="860"/>
                  </a:cubicBezTo>
                  <a:cubicBezTo>
                    <a:pt x="2917" y="860"/>
                    <a:pt x="2397" y="709"/>
                    <a:pt x="2397"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1"/>
            <p:cNvSpPr/>
            <p:nvPr/>
          </p:nvSpPr>
          <p:spPr>
            <a:xfrm>
              <a:off x="3002642" y="4146700"/>
              <a:ext cx="213726" cy="197249"/>
            </a:xfrm>
            <a:custGeom>
              <a:avLst/>
              <a:gdLst/>
              <a:ahLst/>
              <a:cxnLst/>
              <a:rect l="l" t="t" r="r" b="b"/>
              <a:pathLst>
                <a:path w="8652" h="7985" extrusionOk="0">
                  <a:moveTo>
                    <a:pt x="7232" y="0"/>
                  </a:moveTo>
                  <a:cubicBezTo>
                    <a:pt x="6769" y="0"/>
                    <a:pt x="6339" y="31"/>
                    <a:pt x="6209" y="133"/>
                  </a:cubicBezTo>
                  <a:cubicBezTo>
                    <a:pt x="5867" y="361"/>
                    <a:pt x="3310" y="4835"/>
                    <a:pt x="3310" y="4835"/>
                  </a:cubicBezTo>
                  <a:lnTo>
                    <a:pt x="229" y="6980"/>
                  </a:lnTo>
                  <a:cubicBezTo>
                    <a:pt x="92" y="7095"/>
                    <a:pt x="1" y="7254"/>
                    <a:pt x="1" y="7437"/>
                  </a:cubicBezTo>
                  <a:cubicBezTo>
                    <a:pt x="1" y="7734"/>
                    <a:pt x="229" y="7985"/>
                    <a:pt x="526" y="7985"/>
                  </a:cubicBezTo>
                  <a:lnTo>
                    <a:pt x="5205" y="7985"/>
                  </a:lnTo>
                  <a:cubicBezTo>
                    <a:pt x="5821" y="7985"/>
                    <a:pt x="6415" y="7597"/>
                    <a:pt x="6689" y="6980"/>
                  </a:cubicBezTo>
                  <a:cubicBezTo>
                    <a:pt x="7396" y="5428"/>
                    <a:pt x="7830" y="2552"/>
                    <a:pt x="8652" y="64"/>
                  </a:cubicBezTo>
                  <a:cubicBezTo>
                    <a:pt x="8652" y="64"/>
                    <a:pt x="7906" y="0"/>
                    <a:pt x="723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1"/>
            <p:cNvSpPr/>
            <p:nvPr/>
          </p:nvSpPr>
          <p:spPr>
            <a:xfrm>
              <a:off x="2697047" y="3466590"/>
              <a:ext cx="789961" cy="752759"/>
            </a:xfrm>
            <a:custGeom>
              <a:avLst/>
              <a:gdLst/>
              <a:ahLst/>
              <a:cxnLst/>
              <a:rect l="l" t="t" r="r" b="b"/>
              <a:pathLst>
                <a:path w="31979" h="30473" extrusionOk="0">
                  <a:moveTo>
                    <a:pt x="28623" y="1"/>
                  </a:moveTo>
                  <a:cubicBezTo>
                    <a:pt x="21753" y="206"/>
                    <a:pt x="6780" y="1895"/>
                    <a:pt x="3379" y="7693"/>
                  </a:cubicBezTo>
                  <a:cubicBezTo>
                    <a:pt x="0" y="13513"/>
                    <a:pt x="11367" y="24971"/>
                    <a:pt x="13125" y="30472"/>
                  </a:cubicBezTo>
                  <a:cubicBezTo>
                    <a:pt x="14905" y="28920"/>
                    <a:pt x="17005" y="27505"/>
                    <a:pt x="18466" y="26181"/>
                  </a:cubicBezTo>
                  <a:cubicBezTo>
                    <a:pt x="18014" y="24808"/>
                    <a:pt x="15143" y="15835"/>
                    <a:pt x="12159" y="12626"/>
                  </a:cubicBezTo>
                  <a:lnTo>
                    <a:pt x="12159" y="12626"/>
                  </a:lnTo>
                  <a:cubicBezTo>
                    <a:pt x="15717" y="13048"/>
                    <a:pt x="21123" y="13311"/>
                    <a:pt x="25501" y="13311"/>
                  </a:cubicBezTo>
                  <a:cubicBezTo>
                    <a:pt x="28374" y="13311"/>
                    <a:pt x="30804" y="13198"/>
                    <a:pt x="31979" y="12943"/>
                  </a:cubicBezTo>
                  <a:cubicBezTo>
                    <a:pt x="30815" y="8697"/>
                    <a:pt x="30016" y="3995"/>
                    <a:pt x="28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1"/>
            <p:cNvSpPr/>
            <p:nvPr/>
          </p:nvSpPr>
          <p:spPr>
            <a:xfrm>
              <a:off x="2794597" y="2824375"/>
              <a:ext cx="623071" cy="576803"/>
            </a:xfrm>
            <a:custGeom>
              <a:avLst/>
              <a:gdLst/>
              <a:ahLst/>
              <a:cxnLst/>
              <a:rect l="l" t="t" r="r" b="b"/>
              <a:pathLst>
                <a:path w="25223" h="23350" extrusionOk="0">
                  <a:moveTo>
                    <a:pt x="20908" y="1"/>
                  </a:moveTo>
                  <a:cubicBezTo>
                    <a:pt x="19173" y="46"/>
                    <a:pt x="16069" y="2009"/>
                    <a:pt x="15772" y="2671"/>
                  </a:cubicBezTo>
                  <a:cubicBezTo>
                    <a:pt x="13992" y="6437"/>
                    <a:pt x="14357" y="10774"/>
                    <a:pt x="11938" y="14403"/>
                  </a:cubicBezTo>
                  <a:cubicBezTo>
                    <a:pt x="11207" y="15476"/>
                    <a:pt x="10226" y="16366"/>
                    <a:pt x="8719" y="16869"/>
                  </a:cubicBezTo>
                  <a:cubicBezTo>
                    <a:pt x="4908" y="18147"/>
                    <a:pt x="3789" y="18923"/>
                    <a:pt x="228" y="19790"/>
                  </a:cubicBezTo>
                  <a:cubicBezTo>
                    <a:pt x="91" y="21456"/>
                    <a:pt x="0" y="22050"/>
                    <a:pt x="411" y="22872"/>
                  </a:cubicBezTo>
                  <a:cubicBezTo>
                    <a:pt x="1311" y="23245"/>
                    <a:pt x="3901" y="23349"/>
                    <a:pt x="6746" y="23349"/>
                  </a:cubicBezTo>
                  <a:cubicBezTo>
                    <a:pt x="8949" y="23349"/>
                    <a:pt x="11305" y="23287"/>
                    <a:pt x="13148" y="23237"/>
                  </a:cubicBezTo>
                  <a:cubicBezTo>
                    <a:pt x="13353" y="23237"/>
                    <a:pt x="15499" y="23123"/>
                    <a:pt x="15978" y="22666"/>
                  </a:cubicBezTo>
                  <a:cubicBezTo>
                    <a:pt x="19539" y="19379"/>
                    <a:pt x="24241" y="13011"/>
                    <a:pt x="24697" y="8537"/>
                  </a:cubicBezTo>
                  <a:cubicBezTo>
                    <a:pt x="25222" y="3356"/>
                    <a:pt x="22940" y="891"/>
                    <a:pt x="209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1"/>
            <p:cNvSpPr/>
            <p:nvPr/>
          </p:nvSpPr>
          <p:spPr>
            <a:xfrm>
              <a:off x="2794597" y="2824375"/>
              <a:ext cx="623071" cy="581349"/>
            </a:xfrm>
            <a:custGeom>
              <a:avLst/>
              <a:gdLst/>
              <a:ahLst/>
              <a:cxnLst/>
              <a:rect l="l" t="t" r="r" b="b"/>
              <a:pathLst>
                <a:path w="25223" h="23534" fill="none" extrusionOk="0">
                  <a:moveTo>
                    <a:pt x="15772" y="2671"/>
                  </a:moveTo>
                  <a:cubicBezTo>
                    <a:pt x="16069" y="2009"/>
                    <a:pt x="19173" y="46"/>
                    <a:pt x="20908" y="1"/>
                  </a:cubicBezTo>
                  <a:cubicBezTo>
                    <a:pt x="22940" y="891"/>
                    <a:pt x="25222" y="3356"/>
                    <a:pt x="24697" y="8537"/>
                  </a:cubicBezTo>
                  <a:cubicBezTo>
                    <a:pt x="24241" y="13011"/>
                    <a:pt x="19539" y="19379"/>
                    <a:pt x="15978" y="22666"/>
                  </a:cubicBezTo>
                  <a:cubicBezTo>
                    <a:pt x="15499" y="23123"/>
                    <a:pt x="13353" y="23237"/>
                    <a:pt x="13148" y="23237"/>
                  </a:cubicBezTo>
                  <a:cubicBezTo>
                    <a:pt x="8925" y="23351"/>
                    <a:pt x="2009" y="23534"/>
                    <a:pt x="411" y="22872"/>
                  </a:cubicBezTo>
                  <a:cubicBezTo>
                    <a:pt x="0" y="22050"/>
                    <a:pt x="91" y="21456"/>
                    <a:pt x="228" y="19790"/>
                  </a:cubicBezTo>
                  <a:cubicBezTo>
                    <a:pt x="3789" y="18923"/>
                    <a:pt x="4908" y="18147"/>
                    <a:pt x="8719" y="16869"/>
                  </a:cubicBezTo>
                  <a:cubicBezTo>
                    <a:pt x="10226" y="16366"/>
                    <a:pt x="11207" y="15476"/>
                    <a:pt x="11938" y="14403"/>
                  </a:cubicBezTo>
                  <a:cubicBezTo>
                    <a:pt x="14357" y="10774"/>
                    <a:pt x="13992" y="6437"/>
                    <a:pt x="15772" y="2671"/>
                  </a:cubicBez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1"/>
            <p:cNvSpPr/>
            <p:nvPr/>
          </p:nvSpPr>
          <p:spPr>
            <a:xfrm>
              <a:off x="2637267" y="3357751"/>
              <a:ext cx="129145" cy="41253"/>
            </a:xfrm>
            <a:custGeom>
              <a:avLst/>
              <a:gdLst/>
              <a:ahLst/>
              <a:cxnLst/>
              <a:rect l="l" t="t" r="r" b="b"/>
              <a:pathLst>
                <a:path w="5228" h="1670" extrusionOk="0">
                  <a:moveTo>
                    <a:pt x="5211" y="0"/>
                  </a:moveTo>
                  <a:cubicBezTo>
                    <a:pt x="4846" y="0"/>
                    <a:pt x="1261" y="1212"/>
                    <a:pt x="252" y="1280"/>
                  </a:cubicBezTo>
                  <a:cubicBezTo>
                    <a:pt x="206" y="1302"/>
                    <a:pt x="1" y="1280"/>
                    <a:pt x="24" y="1394"/>
                  </a:cubicBezTo>
                  <a:cubicBezTo>
                    <a:pt x="45" y="1522"/>
                    <a:pt x="226" y="1670"/>
                    <a:pt x="529" y="1670"/>
                  </a:cubicBezTo>
                  <a:cubicBezTo>
                    <a:pt x="551" y="1670"/>
                    <a:pt x="572" y="1669"/>
                    <a:pt x="594" y="1668"/>
                  </a:cubicBezTo>
                  <a:cubicBezTo>
                    <a:pt x="914" y="1622"/>
                    <a:pt x="1827" y="1622"/>
                    <a:pt x="1827" y="1622"/>
                  </a:cubicBezTo>
                  <a:cubicBezTo>
                    <a:pt x="2010" y="1599"/>
                    <a:pt x="5228" y="1"/>
                    <a:pt x="5228" y="1"/>
                  </a:cubicBezTo>
                  <a:cubicBezTo>
                    <a:pt x="5223" y="1"/>
                    <a:pt x="5218" y="0"/>
                    <a:pt x="5211" y="0"/>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1"/>
            <p:cNvSpPr/>
            <p:nvPr/>
          </p:nvSpPr>
          <p:spPr>
            <a:xfrm>
              <a:off x="2645913" y="3343671"/>
              <a:ext cx="179711" cy="76627"/>
            </a:xfrm>
            <a:custGeom>
              <a:avLst/>
              <a:gdLst/>
              <a:ahLst/>
              <a:cxnLst/>
              <a:rect l="l" t="t" r="r" b="b"/>
              <a:pathLst>
                <a:path w="7275" h="3102" extrusionOk="0">
                  <a:moveTo>
                    <a:pt x="6818" y="1"/>
                  </a:moveTo>
                  <a:cubicBezTo>
                    <a:pt x="6818" y="1"/>
                    <a:pt x="2321" y="959"/>
                    <a:pt x="747" y="2534"/>
                  </a:cubicBezTo>
                  <a:cubicBezTo>
                    <a:pt x="747" y="2534"/>
                    <a:pt x="0" y="3101"/>
                    <a:pt x="439" y="3101"/>
                  </a:cubicBezTo>
                  <a:cubicBezTo>
                    <a:pt x="542" y="3101"/>
                    <a:pt x="713" y="3070"/>
                    <a:pt x="975" y="2991"/>
                  </a:cubicBezTo>
                  <a:cubicBezTo>
                    <a:pt x="1912" y="2730"/>
                    <a:pt x="2063" y="2644"/>
                    <a:pt x="2278" y="2644"/>
                  </a:cubicBezTo>
                  <a:cubicBezTo>
                    <a:pt x="2382" y="2644"/>
                    <a:pt x="2501" y="2664"/>
                    <a:pt x="2732" y="2694"/>
                  </a:cubicBezTo>
                  <a:cubicBezTo>
                    <a:pt x="3139" y="2748"/>
                    <a:pt x="4594" y="2972"/>
                    <a:pt x="5751" y="2972"/>
                  </a:cubicBezTo>
                  <a:cubicBezTo>
                    <a:pt x="6541" y="2972"/>
                    <a:pt x="7191" y="2868"/>
                    <a:pt x="7275" y="2534"/>
                  </a:cubicBezTo>
                  <a:lnTo>
                    <a:pt x="6818"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1"/>
            <p:cNvSpPr/>
            <p:nvPr/>
          </p:nvSpPr>
          <p:spPr>
            <a:xfrm>
              <a:off x="3151252" y="2792805"/>
              <a:ext cx="491382" cy="731886"/>
            </a:xfrm>
            <a:custGeom>
              <a:avLst/>
              <a:gdLst/>
              <a:ahLst/>
              <a:cxnLst/>
              <a:rect l="l" t="t" r="r" b="b"/>
              <a:pathLst>
                <a:path w="19892" h="29628" extrusionOk="0">
                  <a:moveTo>
                    <a:pt x="8182" y="0"/>
                  </a:moveTo>
                  <a:cubicBezTo>
                    <a:pt x="8182" y="0"/>
                    <a:pt x="4288" y="2620"/>
                    <a:pt x="3251" y="2620"/>
                  </a:cubicBezTo>
                  <a:cubicBezTo>
                    <a:pt x="3102" y="2620"/>
                    <a:pt x="3012" y="2566"/>
                    <a:pt x="3001" y="2443"/>
                  </a:cubicBezTo>
                  <a:cubicBezTo>
                    <a:pt x="3001" y="2441"/>
                    <a:pt x="3000" y="2440"/>
                    <a:pt x="2999" y="2440"/>
                  </a:cubicBezTo>
                  <a:cubicBezTo>
                    <a:pt x="2928" y="2440"/>
                    <a:pt x="0" y="8004"/>
                    <a:pt x="1015" y="29628"/>
                  </a:cubicBezTo>
                  <a:cubicBezTo>
                    <a:pt x="1015" y="29628"/>
                    <a:pt x="12816" y="28692"/>
                    <a:pt x="14094" y="28281"/>
                  </a:cubicBezTo>
                  <a:cubicBezTo>
                    <a:pt x="15395" y="27870"/>
                    <a:pt x="19891" y="3744"/>
                    <a:pt x="8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1"/>
            <p:cNvSpPr/>
            <p:nvPr/>
          </p:nvSpPr>
          <p:spPr>
            <a:xfrm>
              <a:off x="2797414" y="2805354"/>
              <a:ext cx="720053" cy="628086"/>
            </a:xfrm>
            <a:custGeom>
              <a:avLst/>
              <a:gdLst/>
              <a:ahLst/>
              <a:cxnLst/>
              <a:rect l="l" t="t" r="r" b="b"/>
              <a:pathLst>
                <a:path w="29149" h="25426" extrusionOk="0">
                  <a:moveTo>
                    <a:pt x="23422" y="0"/>
                  </a:moveTo>
                  <a:cubicBezTo>
                    <a:pt x="21266" y="0"/>
                    <a:pt x="19242" y="2495"/>
                    <a:pt x="18968" y="3122"/>
                  </a:cubicBezTo>
                  <a:cubicBezTo>
                    <a:pt x="17051" y="7162"/>
                    <a:pt x="17439" y="11864"/>
                    <a:pt x="14814" y="15767"/>
                  </a:cubicBezTo>
                  <a:cubicBezTo>
                    <a:pt x="14038" y="16908"/>
                    <a:pt x="13011" y="17456"/>
                    <a:pt x="11390" y="17981"/>
                  </a:cubicBezTo>
                  <a:cubicBezTo>
                    <a:pt x="7282" y="19373"/>
                    <a:pt x="4291" y="20355"/>
                    <a:pt x="251" y="21017"/>
                  </a:cubicBezTo>
                  <a:cubicBezTo>
                    <a:pt x="114" y="22820"/>
                    <a:pt x="0" y="24052"/>
                    <a:pt x="434" y="24965"/>
                  </a:cubicBezTo>
                  <a:cubicBezTo>
                    <a:pt x="1340" y="25323"/>
                    <a:pt x="4336" y="25425"/>
                    <a:pt x="7642" y="25425"/>
                  </a:cubicBezTo>
                  <a:cubicBezTo>
                    <a:pt x="10669" y="25425"/>
                    <a:pt x="13956" y="25340"/>
                    <a:pt x="16138" y="25285"/>
                  </a:cubicBezTo>
                  <a:cubicBezTo>
                    <a:pt x="16366" y="25285"/>
                    <a:pt x="18671" y="25148"/>
                    <a:pt x="19174" y="24669"/>
                  </a:cubicBezTo>
                  <a:cubicBezTo>
                    <a:pt x="23031" y="21108"/>
                    <a:pt x="28075" y="14260"/>
                    <a:pt x="28578" y="9444"/>
                  </a:cubicBezTo>
                  <a:cubicBezTo>
                    <a:pt x="29148" y="3875"/>
                    <a:pt x="26706" y="1204"/>
                    <a:pt x="24492" y="223"/>
                  </a:cubicBezTo>
                  <a:cubicBezTo>
                    <a:pt x="24137" y="68"/>
                    <a:pt x="23778" y="0"/>
                    <a:pt x="23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1"/>
            <p:cNvSpPr/>
            <p:nvPr/>
          </p:nvSpPr>
          <p:spPr>
            <a:xfrm>
              <a:off x="3220864" y="2767880"/>
              <a:ext cx="139273" cy="98267"/>
            </a:xfrm>
            <a:custGeom>
              <a:avLst/>
              <a:gdLst/>
              <a:ahLst/>
              <a:cxnLst/>
              <a:rect l="l" t="t" r="r" b="b"/>
              <a:pathLst>
                <a:path w="5638" h="3978" extrusionOk="0">
                  <a:moveTo>
                    <a:pt x="4946" y="1"/>
                  </a:moveTo>
                  <a:cubicBezTo>
                    <a:pt x="4924" y="1"/>
                    <a:pt x="4903" y="9"/>
                    <a:pt x="4885" y="28"/>
                  </a:cubicBezTo>
                  <a:cubicBezTo>
                    <a:pt x="3818" y="1183"/>
                    <a:pt x="1412" y="2771"/>
                    <a:pt x="358" y="2771"/>
                  </a:cubicBezTo>
                  <a:cubicBezTo>
                    <a:pt x="329" y="2771"/>
                    <a:pt x="301" y="2769"/>
                    <a:pt x="274" y="2767"/>
                  </a:cubicBezTo>
                  <a:lnTo>
                    <a:pt x="0" y="3703"/>
                  </a:lnTo>
                  <a:cubicBezTo>
                    <a:pt x="0" y="3703"/>
                    <a:pt x="82" y="3978"/>
                    <a:pt x="572" y="3978"/>
                  </a:cubicBezTo>
                  <a:cubicBezTo>
                    <a:pt x="1237" y="3978"/>
                    <a:pt x="2654" y="3471"/>
                    <a:pt x="5638" y="1078"/>
                  </a:cubicBezTo>
                  <a:cubicBezTo>
                    <a:pt x="5638" y="1078"/>
                    <a:pt x="5196"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1"/>
            <p:cNvSpPr/>
            <p:nvPr/>
          </p:nvSpPr>
          <p:spPr>
            <a:xfrm>
              <a:off x="2539742" y="3511499"/>
              <a:ext cx="955172" cy="739173"/>
            </a:xfrm>
            <a:custGeom>
              <a:avLst/>
              <a:gdLst/>
              <a:ahLst/>
              <a:cxnLst/>
              <a:rect l="l" t="t" r="r" b="b"/>
              <a:pathLst>
                <a:path w="38667" h="29923" extrusionOk="0">
                  <a:moveTo>
                    <a:pt x="21650" y="0"/>
                  </a:moveTo>
                  <a:cubicBezTo>
                    <a:pt x="17962" y="0"/>
                    <a:pt x="14409" y="353"/>
                    <a:pt x="11207" y="1401"/>
                  </a:cubicBezTo>
                  <a:cubicBezTo>
                    <a:pt x="3470" y="3957"/>
                    <a:pt x="0" y="29385"/>
                    <a:pt x="0" y="29385"/>
                  </a:cubicBezTo>
                  <a:cubicBezTo>
                    <a:pt x="1348" y="29385"/>
                    <a:pt x="6236" y="29923"/>
                    <a:pt x="8115" y="29923"/>
                  </a:cubicBezTo>
                  <a:cubicBezTo>
                    <a:pt x="8559" y="29923"/>
                    <a:pt x="8835" y="29893"/>
                    <a:pt x="8856" y="29818"/>
                  </a:cubicBezTo>
                  <a:cubicBezTo>
                    <a:pt x="10751" y="24158"/>
                    <a:pt x="11573" y="16534"/>
                    <a:pt x="14882" y="11467"/>
                  </a:cubicBezTo>
                  <a:cubicBezTo>
                    <a:pt x="14995" y="11288"/>
                    <a:pt x="16376" y="11230"/>
                    <a:pt x="18444" y="11230"/>
                  </a:cubicBezTo>
                  <a:cubicBezTo>
                    <a:pt x="22167" y="11230"/>
                    <a:pt x="28117" y="11417"/>
                    <a:pt x="32898" y="11417"/>
                  </a:cubicBezTo>
                  <a:cubicBezTo>
                    <a:pt x="34592" y="11417"/>
                    <a:pt x="36139" y="11394"/>
                    <a:pt x="37388" y="11330"/>
                  </a:cubicBezTo>
                  <a:cubicBezTo>
                    <a:pt x="37936" y="9116"/>
                    <a:pt x="38666" y="7450"/>
                    <a:pt x="38278" y="5487"/>
                  </a:cubicBezTo>
                  <a:cubicBezTo>
                    <a:pt x="37894" y="3520"/>
                    <a:pt x="36860" y="1149"/>
                    <a:pt x="37506" y="1149"/>
                  </a:cubicBezTo>
                  <a:cubicBezTo>
                    <a:pt x="37512" y="1149"/>
                    <a:pt x="37519" y="1150"/>
                    <a:pt x="37525" y="1150"/>
                  </a:cubicBezTo>
                  <a:cubicBezTo>
                    <a:pt x="32373" y="708"/>
                    <a:pt x="26876" y="0"/>
                    <a:pt x="216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1"/>
            <p:cNvSpPr/>
            <p:nvPr/>
          </p:nvSpPr>
          <p:spPr>
            <a:xfrm>
              <a:off x="2517732" y="4240174"/>
              <a:ext cx="131985" cy="88558"/>
            </a:xfrm>
            <a:custGeom>
              <a:avLst/>
              <a:gdLst/>
              <a:ahLst/>
              <a:cxnLst/>
              <a:rect l="l" t="t" r="r" b="b"/>
              <a:pathLst>
                <a:path w="5343" h="3585" extrusionOk="0">
                  <a:moveTo>
                    <a:pt x="1188" y="1"/>
                  </a:moveTo>
                  <a:lnTo>
                    <a:pt x="503" y="1028"/>
                  </a:lnTo>
                  <a:lnTo>
                    <a:pt x="1" y="1530"/>
                  </a:lnTo>
                  <a:lnTo>
                    <a:pt x="3448" y="3584"/>
                  </a:lnTo>
                  <a:lnTo>
                    <a:pt x="5342" y="1028"/>
                  </a:lnTo>
                  <a:lnTo>
                    <a:pt x="5251" y="115"/>
                  </a:lnTo>
                  <a:lnTo>
                    <a:pt x="1188"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1"/>
            <p:cNvSpPr/>
            <p:nvPr/>
          </p:nvSpPr>
          <p:spPr>
            <a:xfrm>
              <a:off x="2360995" y="4264753"/>
              <a:ext cx="304508" cy="85965"/>
            </a:xfrm>
            <a:custGeom>
              <a:avLst/>
              <a:gdLst/>
              <a:ahLst/>
              <a:cxnLst/>
              <a:rect l="l" t="t" r="r" b="b"/>
              <a:pathLst>
                <a:path w="12327" h="3480" extrusionOk="0">
                  <a:moveTo>
                    <a:pt x="11730" y="0"/>
                  </a:moveTo>
                  <a:cubicBezTo>
                    <a:pt x="11702" y="0"/>
                    <a:pt x="11672" y="10"/>
                    <a:pt x="11641" y="33"/>
                  </a:cubicBezTo>
                  <a:cubicBezTo>
                    <a:pt x="11276" y="284"/>
                    <a:pt x="10295" y="900"/>
                    <a:pt x="9405" y="1311"/>
                  </a:cubicBezTo>
                  <a:cubicBezTo>
                    <a:pt x="9263" y="1373"/>
                    <a:pt x="9118" y="1401"/>
                    <a:pt x="8972" y="1401"/>
                  </a:cubicBezTo>
                  <a:cubicBezTo>
                    <a:pt x="7935" y="1401"/>
                    <a:pt x="6848" y="33"/>
                    <a:pt x="6848" y="33"/>
                  </a:cubicBezTo>
                  <a:lnTo>
                    <a:pt x="160" y="2270"/>
                  </a:lnTo>
                  <a:cubicBezTo>
                    <a:pt x="69" y="2293"/>
                    <a:pt x="1" y="2407"/>
                    <a:pt x="1" y="2498"/>
                  </a:cubicBezTo>
                  <a:lnTo>
                    <a:pt x="1" y="3206"/>
                  </a:lnTo>
                  <a:cubicBezTo>
                    <a:pt x="1" y="3366"/>
                    <a:pt x="115" y="3480"/>
                    <a:pt x="252" y="3480"/>
                  </a:cubicBezTo>
                  <a:lnTo>
                    <a:pt x="12326" y="3480"/>
                  </a:lnTo>
                  <a:lnTo>
                    <a:pt x="11847" y="102"/>
                  </a:lnTo>
                  <a:cubicBezTo>
                    <a:pt x="11832" y="41"/>
                    <a:pt x="11786" y="0"/>
                    <a:pt x="11730"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1"/>
            <p:cNvSpPr/>
            <p:nvPr/>
          </p:nvSpPr>
          <p:spPr>
            <a:xfrm>
              <a:off x="3549012" y="3797011"/>
              <a:ext cx="193989" cy="531721"/>
            </a:xfrm>
            <a:custGeom>
              <a:avLst/>
              <a:gdLst/>
              <a:ahLst/>
              <a:cxnLst/>
              <a:rect l="l" t="t" r="r" b="b"/>
              <a:pathLst>
                <a:path w="7853" h="21525" fill="none" extrusionOk="0">
                  <a:moveTo>
                    <a:pt x="0" y="0"/>
                  </a:moveTo>
                  <a:lnTo>
                    <a:pt x="7852" y="21524"/>
                  </a:lnTo>
                </a:path>
              </a:pathLst>
            </a:custGeom>
            <a:noFill/>
            <a:ln w="9700"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1"/>
            <p:cNvSpPr/>
            <p:nvPr/>
          </p:nvSpPr>
          <p:spPr>
            <a:xfrm>
              <a:off x="2987993" y="3817292"/>
              <a:ext cx="193989" cy="531178"/>
            </a:xfrm>
            <a:custGeom>
              <a:avLst/>
              <a:gdLst/>
              <a:ahLst/>
              <a:cxnLst/>
              <a:rect l="l" t="t" r="r" b="b"/>
              <a:pathLst>
                <a:path w="7853" h="21503" fill="none" extrusionOk="0">
                  <a:moveTo>
                    <a:pt x="7852" y="1"/>
                  </a:moveTo>
                  <a:lnTo>
                    <a:pt x="0" y="21502"/>
                  </a:lnTo>
                </a:path>
              </a:pathLst>
            </a:custGeom>
            <a:noFill/>
            <a:ln w="9700"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1"/>
            <p:cNvSpPr/>
            <p:nvPr/>
          </p:nvSpPr>
          <p:spPr>
            <a:xfrm>
              <a:off x="3126698" y="3372301"/>
              <a:ext cx="508032" cy="431503"/>
            </a:xfrm>
            <a:custGeom>
              <a:avLst/>
              <a:gdLst/>
              <a:ahLst/>
              <a:cxnLst/>
              <a:rect l="l" t="t" r="r" b="b"/>
              <a:pathLst>
                <a:path w="20566" h="17468" extrusionOk="0">
                  <a:moveTo>
                    <a:pt x="18902" y="1"/>
                  </a:moveTo>
                  <a:cubicBezTo>
                    <a:pt x="18757" y="1"/>
                    <a:pt x="18611" y="67"/>
                    <a:pt x="18512" y="211"/>
                  </a:cubicBezTo>
                  <a:cubicBezTo>
                    <a:pt x="17599" y="1398"/>
                    <a:pt x="15864" y="3475"/>
                    <a:pt x="14198" y="4434"/>
                  </a:cubicBezTo>
                  <a:cubicBezTo>
                    <a:pt x="11869" y="5803"/>
                    <a:pt x="0" y="2745"/>
                    <a:pt x="229" y="16098"/>
                  </a:cubicBezTo>
                  <a:cubicBezTo>
                    <a:pt x="229" y="16851"/>
                    <a:pt x="845" y="17467"/>
                    <a:pt x="1621" y="17467"/>
                  </a:cubicBezTo>
                  <a:lnTo>
                    <a:pt x="16298" y="17467"/>
                  </a:lnTo>
                  <a:cubicBezTo>
                    <a:pt x="18329" y="17467"/>
                    <a:pt x="20566" y="15755"/>
                    <a:pt x="20566" y="13724"/>
                  </a:cubicBezTo>
                  <a:cubicBezTo>
                    <a:pt x="20566" y="13724"/>
                    <a:pt x="20566" y="6214"/>
                    <a:pt x="19402" y="417"/>
                  </a:cubicBezTo>
                  <a:cubicBezTo>
                    <a:pt x="19347" y="155"/>
                    <a:pt x="19125" y="1"/>
                    <a:pt x="1890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1"/>
            <p:cNvSpPr/>
            <p:nvPr/>
          </p:nvSpPr>
          <p:spPr>
            <a:xfrm>
              <a:off x="2139413" y="2296062"/>
              <a:ext cx="285882" cy="285882"/>
            </a:xfrm>
            <a:custGeom>
              <a:avLst/>
              <a:gdLst/>
              <a:ahLst/>
              <a:cxnLst/>
              <a:rect l="l" t="t" r="r" b="b"/>
              <a:pathLst>
                <a:path w="11573" h="11573" extrusionOk="0">
                  <a:moveTo>
                    <a:pt x="5775" y="0"/>
                  </a:moveTo>
                  <a:cubicBezTo>
                    <a:pt x="2579" y="0"/>
                    <a:pt x="0" y="2602"/>
                    <a:pt x="0" y="5798"/>
                  </a:cubicBezTo>
                  <a:cubicBezTo>
                    <a:pt x="0" y="8994"/>
                    <a:pt x="2579" y="11573"/>
                    <a:pt x="5775" y="11573"/>
                  </a:cubicBezTo>
                  <a:cubicBezTo>
                    <a:pt x="8971" y="11573"/>
                    <a:pt x="11573" y="8994"/>
                    <a:pt x="11573" y="5798"/>
                  </a:cubicBezTo>
                  <a:cubicBezTo>
                    <a:pt x="11573" y="2602"/>
                    <a:pt x="8971" y="0"/>
                    <a:pt x="5775"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1"/>
            <p:cNvSpPr/>
            <p:nvPr/>
          </p:nvSpPr>
          <p:spPr>
            <a:xfrm>
              <a:off x="2153494" y="2283094"/>
              <a:ext cx="280818" cy="280250"/>
            </a:xfrm>
            <a:custGeom>
              <a:avLst/>
              <a:gdLst/>
              <a:ahLst/>
              <a:cxnLst/>
              <a:rect l="l" t="t" r="r" b="b"/>
              <a:pathLst>
                <a:path w="11368" h="11345" fill="none" extrusionOk="0">
                  <a:moveTo>
                    <a:pt x="11368" y="5661"/>
                  </a:moveTo>
                  <a:cubicBezTo>
                    <a:pt x="11368" y="8811"/>
                    <a:pt x="8834" y="11345"/>
                    <a:pt x="5684" y="11345"/>
                  </a:cubicBezTo>
                  <a:cubicBezTo>
                    <a:pt x="2557" y="11345"/>
                    <a:pt x="1" y="8811"/>
                    <a:pt x="1" y="5661"/>
                  </a:cubicBezTo>
                  <a:cubicBezTo>
                    <a:pt x="1" y="2534"/>
                    <a:pt x="2557" y="0"/>
                    <a:pt x="5684" y="0"/>
                  </a:cubicBezTo>
                  <a:cubicBezTo>
                    <a:pt x="8834" y="0"/>
                    <a:pt x="11368" y="2534"/>
                    <a:pt x="11368" y="5661"/>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1"/>
            <p:cNvSpPr/>
            <p:nvPr/>
          </p:nvSpPr>
          <p:spPr>
            <a:xfrm>
              <a:off x="2180567" y="2341861"/>
              <a:ext cx="193421" cy="170620"/>
            </a:xfrm>
            <a:custGeom>
              <a:avLst/>
              <a:gdLst/>
              <a:ahLst/>
              <a:cxnLst/>
              <a:rect l="l" t="t" r="r" b="b"/>
              <a:pathLst>
                <a:path w="7830" h="6907" extrusionOk="0">
                  <a:moveTo>
                    <a:pt x="3909" y="0"/>
                  </a:moveTo>
                  <a:cubicBezTo>
                    <a:pt x="3207" y="0"/>
                    <a:pt x="2501" y="214"/>
                    <a:pt x="1895" y="657"/>
                  </a:cubicBezTo>
                  <a:cubicBezTo>
                    <a:pt x="343" y="1776"/>
                    <a:pt x="0" y="3921"/>
                    <a:pt x="1119" y="5473"/>
                  </a:cubicBezTo>
                  <a:cubicBezTo>
                    <a:pt x="1794" y="6410"/>
                    <a:pt x="2844" y="6906"/>
                    <a:pt x="3911" y="6906"/>
                  </a:cubicBezTo>
                  <a:cubicBezTo>
                    <a:pt x="4612" y="6906"/>
                    <a:pt x="5320" y="6693"/>
                    <a:pt x="5935" y="6249"/>
                  </a:cubicBezTo>
                  <a:cubicBezTo>
                    <a:pt x="7487" y="5131"/>
                    <a:pt x="7829" y="2963"/>
                    <a:pt x="6711" y="1433"/>
                  </a:cubicBezTo>
                  <a:cubicBezTo>
                    <a:pt x="6036" y="496"/>
                    <a:pt x="4978" y="0"/>
                    <a:pt x="3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1"/>
            <p:cNvSpPr/>
            <p:nvPr/>
          </p:nvSpPr>
          <p:spPr>
            <a:xfrm>
              <a:off x="2277549" y="2335537"/>
              <a:ext cx="70501" cy="89670"/>
            </a:xfrm>
            <a:custGeom>
              <a:avLst/>
              <a:gdLst/>
              <a:ahLst/>
              <a:cxnLst/>
              <a:rect l="l" t="t" r="r" b="b"/>
              <a:pathLst>
                <a:path w="2854" h="3630" extrusionOk="0">
                  <a:moveTo>
                    <a:pt x="571" y="0"/>
                  </a:moveTo>
                  <a:lnTo>
                    <a:pt x="0" y="3629"/>
                  </a:lnTo>
                  <a:lnTo>
                    <a:pt x="2854" y="1415"/>
                  </a:lnTo>
                  <a:cubicBezTo>
                    <a:pt x="2329" y="685"/>
                    <a:pt x="1530" y="137"/>
                    <a:pt x="571"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1"/>
            <p:cNvSpPr/>
            <p:nvPr/>
          </p:nvSpPr>
          <p:spPr>
            <a:xfrm>
              <a:off x="2192968" y="2341811"/>
              <a:ext cx="97575" cy="83396"/>
            </a:xfrm>
            <a:custGeom>
              <a:avLst/>
              <a:gdLst/>
              <a:ahLst/>
              <a:cxnLst/>
              <a:rect l="l" t="t" r="r" b="b"/>
              <a:pathLst>
                <a:path w="3950" h="3376" extrusionOk="0">
                  <a:moveTo>
                    <a:pt x="3408" y="0"/>
                  </a:moveTo>
                  <a:cubicBezTo>
                    <a:pt x="1746" y="0"/>
                    <a:pt x="268" y="1206"/>
                    <a:pt x="1" y="2896"/>
                  </a:cubicBezTo>
                  <a:lnTo>
                    <a:pt x="3424" y="3375"/>
                  </a:lnTo>
                  <a:lnTo>
                    <a:pt x="3949" y="43"/>
                  </a:lnTo>
                  <a:cubicBezTo>
                    <a:pt x="3768" y="14"/>
                    <a:pt x="3587" y="0"/>
                    <a:pt x="3408"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1"/>
            <p:cNvSpPr/>
            <p:nvPr/>
          </p:nvSpPr>
          <p:spPr>
            <a:xfrm>
              <a:off x="2898891" y="2098146"/>
              <a:ext cx="287587" cy="287018"/>
            </a:xfrm>
            <a:custGeom>
              <a:avLst/>
              <a:gdLst/>
              <a:ahLst/>
              <a:cxnLst/>
              <a:rect l="l" t="t" r="r" b="b"/>
              <a:pathLst>
                <a:path w="11642" h="11619" extrusionOk="0">
                  <a:moveTo>
                    <a:pt x="5821" y="1"/>
                  </a:moveTo>
                  <a:cubicBezTo>
                    <a:pt x="2603" y="1"/>
                    <a:pt x="1" y="2603"/>
                    <a:pt x="1" y="5798"/>
                  </a:cubicBezTo>
                  <a:cubicBezTo>
                    <a:pt x="1" y="9017"/>
                    <a:pt x="2603" y="11619"/>
                    <a:pt x="5821" y="11619"/>
                  </a:cubicBezTo>
                  <a:cubicBezTo>
                    <a:pt x="9040" y="11619"/>
                    <a:pt x="11642" y="9017"/>
                    <a:pt x="11642" y="5798"/>
                  </a:cubicBezTo>
                  <a:cubicBezTo>
                    <a:pt x="11642" y="2603"/>
                    <a:pt x="9040" y="1"/>
                    <a:pt x="5821"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1"/>
            <p:cNvSpPr/>
            <p:nvPr/>
          </p:nvSpPr>
          <p:spPr>
            <a:xfrm>
              <a:off x="2913565" y="2084609"/>
              <a:ext cx="281930" cy="281954"/>
            </a:xfrm>
            <a:custGeom>
              <a:avLst/>
              <a:gdLst/>
              <a:ahLst/>
              <a:cxnLst/>
              <a:rect l="l" t="t" r="r" b="b"/>
              <a:pathLst>
                <a:path w="11413" h="11414" fill="none" extrusionOk="0">
                  <a:moveTo>
                    <a:pt x="11413" y="5707"/>
                  </a:moveTo>
                  <a:cubicBezTo>
                    <a:pt x="11413" y="8857"/>
                    <a:pt x="8857" y="11414"/>
                    <a:pt x="5707" y="11414"/>
                  </a:cubicBezTo>
                  <a:cubicBezTo>
                    <a:pt x="2557" y="11414"/>
                    <a:pt x="0" y="8857"/>
                    <a:pt x="0" y="5707"/>
                  </a:cubicBezTo>
                  <a:cubicBezTo>
                    <a:pt x="0" y="2557"/>
                    <a:pt x="2557" y="1"/>
                    <a:pt x="5707" y="1"/>
                  </a:cubicBezTo>
                  <a:cubicBezTo>
                    <a:pt x="8857" y="1"/>
                    <a:pt x="11413" y="2557"/>
                    <a:pt x="11413" y="5707"/>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1"/>
            <p:cNvSpPr/>
            <p:nvPr/>
          </p:nvSpPr>
          <p:spPr>
            <a:xfrm>
              <a:off x="2977841" y="2148910"/>
              <a:ext cx="121240" cy="135888"/>
            </a:xfrm>
            <a:custGeom>
              <a:avLst/>
              <a:gdLst/>
              <a:ahLst/>
              <a:cxnLst/>
              <a:rect l="l" t="t" r="r" b="b"/>
              <a:pathLst>
                <a:path w="4908" h="5501" extrusionOk="0">
                  <a:moveTo>
                    <a:pt x="2466" y="0"/>
                  </a:moveTo>
                  <a:cubicBezTo>
                    <a:pt x="1233" y="0"/>
                    <a:pt x="0" y="1004"/>
                    <a:pt x="229" y="2214"/>
                  </a:cubicBezTo>
                  <a:cubicBezTo>
                    <a:pt x="388" y="3081"/>
                    <a:pt x="1507" y="5501"/>
                    <a:pt x="1507" y="5501"/>
                  </a:cubicBezTo>
                  <a:lnTo>
                    <a:pt x="3401" y="5501"/>
                  </a:lnTo>
                  <a:cubicBezTo>
                    <a:pt x="3401" y="5501"/>
                    <a:pt x="4520" y="3081"/>
                    <a:pt x="4680" y="2214"/>
                  </a:cubicBezTo>
                  <a:cubicBezTo>
                    <a:pt x="4908" y="1004"/>
                    <a:pt x="3698" y="0"/>
                    <a:pt x="2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1"/>
            <p:cNvSpPr/>
            <p:nvPr/>
          </p:nvSpPr>
          <p:spPr>
            <a:xfrm>
              <a:off x="2998690" y="2207529"/>
              <a:ext cx="75021" cy="77269"/>
            </a:xfrm>
            <a:custGeom>
              <a:avLst/>
              <a:gdLst/>
              <a:ahLst/>
              <a:cxnLst/>
              <a:rect l="l" t="t" r="r" b="b"/>
              <a:pathLst>
                <a:path w="3037" h="3128" fill="none" extrusionOk="0">
                  <a:moveTo>
                    <a:pt x="1188" y="3059"/>
                  </a:moveTo>
                  <a:cubicBezTo>
                    <a:pt x="1188" y="3059"/>
                    <a:pt x="1005" y="549"/>
                    <a:pt x="709" y="731"/>
                  </a:cubicBezTo>
                  <a:cubicBezTo>
                    <a:pt x="389" y="914"/>
                    <a:pt x="1" y="1165"/>
                    <a:pt x="1507" y="1165"/>
                  </a:cubicBezTo>
                  <a:cubicBezTo>
                    <a:pt x="3037" y="1165"/>
                    <a:pt x="2808" y="1096"/>
                    <a:pt x="2808" y="914"/>
                  </a:cubicBezTo>
                  <a:cubicBezTo>
                    <a:pt x="2808" y="731"/>
                    <a:pt x="2580" y="1"/>
                    <a:pt x="2078" y="3128"/>
                  </a:cubicBez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1"/>
            <p:cNvSpPr/>
            <p:nvPr/>
          </p:nvSpPr>
          <p:spPr>
            <a:xfrm>
              <a:off x="3015043" y="2290974"/>
              <a:ext cx="49652" cy="36115"/>
            </a:xfrm>
            <a:custGeom>
              <a:avLst/>
              <a:gdLst/>
              <a:ahLst/>
              <a:cxnLst/>
              <a:rect l="l" t="t" r="r" b="b"/>
              <a:pathLst>
                <a:path w="2010" h="1462" extrusionOk="0">
                  <a:moveTo>
                    <a:pt x="1" y="1"/>
                  </a:moveTo>
                  <a:lnTo>
                    <a:pt x="1" y="435"/>
                  </a:lnTo>
                  <a:cubicBezTo>
                    <a:pt x="1" y="1005"/>
                    <a:pt x="457" y="1462"/>
                    <a:pt x="1005" y="1462"/>
                  </a:cubicBezTo>
                  <a:cubicBezTo>
                    <a:pt x="1553" y="1462"/>
                    <a:pt x="2009" y="1005"/>
                    <a:pt x="2009" y="435"/>
                  </a:cubicBezTo>
                  <a:lnTo>
                    <a:pt x="2009" y="1"/>
                  </a:lnTo>
                  <a:close/>
                </a:path>
              </a:pathLst>
            </a:custGeom>
            <a:solidFill>
              <a:srgbClr val="1D2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1"/>
            <p:cNvSpPr/>
            <p:nvPr/>
          </p:nvSpPr>
          <p:spPr>
            <a:xfrm>
              <a:off x="3015043" y="2290974"/>
              <a:ext cx="49652" cy="36115"/>
            </a:xfrm>
            <a:custGeom>
              <a:avLst/>
              <a:gdLst/>
              <a:ahLst/>
              <a:cxnLst/>
              <a:rect l="l" t="t" r="r" b="b"/>
              <a:pathLst>
                <a:path w="2010" h="1462" fill="none" extrusionOk="0">
                  <a:moveTo>
                    <a:pt x="1005" y="1462"/>
                  </a:moveTo>
                  <a:lnTo>
                    <a:pt x="1005" y="1462"/>
                  </a:lnTo>
                  <a:cubicBezTo>
                    <a:pt x="457" y="1462"/>
                    <a:pt x="1" y="1005"/>
                    <a:pt x="1" y="435"/>
                  </a:cubicBezTo>
                  <a:lnTo>
                    <a:pt x="1" y="1"/>
                  </a:lnTo>
                  <a:lnTo>
                    <a:pt x="2009" y="1"/>
                  </a:lnTo>
                  <a:lnTo>
                    <a:pt x="2009" y="435"/>
                  </a:lnTo>
                  <a:cubicBezTo>
                    <a:pt x="2009" y="1005"/>
                    <a:pt x="1553" y="1462"/>
                    <a:pt x="1005" y="1462"/>
                  </a:cubicBez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1"/>
            <p:cNvSpPr/>
            <p:nvPr/>
          </p:nvSpPr>
          <p:spPr>
            <a:xfrm>
              <a:off x="2775428" y="2235171"/>
              <a:ext cx="53012" cy="52468"/>
            </a:xfrm>
            <a:custGeom>
              <a:avLst/>
              <a:gdLst/>
              <a:ahLst/>
              <a:cxnLst/>
              <a:rect l="l" t="t" r="r" b="b"/>
              <a:pathLst>
                <a:path w="2146" h="2124" fill="none" extrusionOk="0">
                  <a:moveTo>
                    <a:pt x="2146" y="1073"/>
                  </a:moveTo>
                  <a:cubicBezTo>
                    <a:pt x="2146" y="1644"/>
                    <a:pt x="1666" y="2123"/>
                    <a:pt x="1073" y="2123"/>
                  </a:cubicBezTo>
                  <a:cubicBezTo>
                    <a:pt x="479" y="2123"/>
                    <a:pt x="0" y="1644"/>
                    <a:pt x="0" y="1073"/>
                  </a:cubicBezTo>
                  <a:cubicBezTo>
                    <a:pt x="0" y="480"/>
                    <a:pt x="479" y="0"/>
                    <a:pt x="1073" y="0"/>
                  </a:cubicBezTo>
                  <a:cubicBezTo>
                    <a:pt x="1666" y="0"/>
                    <a:pt x="2146" y="480"/>
                    <a:pt x="2146" y="1073"/>
                  </a:cubicBezTo>
                  <a:close/>
                </a:path>
              </a:pathLst>
            </a:custGeom>
            <a:noFill/>
            <a:ln w="9125"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1"/>
            <p:cNvSpPr/>
            <p:nvPr/>
          </p:nvSpPr>
          <p:spPr>
            <a:xfrm>
              <a:off x="3310509" y="2393612"/>
              <a:ext cx="53012" cy="53012"/>
            </a:xfrm>
            <a:custGeom>
              <a:avLst/>
              <a:gdLst/>
              <a:ahLst/>
              <a:cxnLst/>
              <a:rect l="l" t="t" r="r" b="b"/>
              <a:pathLst>
                <a:path w="2146" h="2146" fill="none" extrusionOk="0">
                  <a:moveTo>
                    <a:pt x="2146" y="1073"/>
                  </a:moveTo>
                  <a:cubicBezTo>
                    <a:pt x="2146" y="1666"/>
                    <a:pt x="1667" y="2146"/>
                    <a:pt x="1073" y="2146"/>
                  </a:cubicBezTo>
                  <a:cubicBezTo>
                    <a:pt x="480" y="2146"/>
                    <a:pt x="0" y="1666"/>
                    <a:pt x="0" y="1073"/>
                  </a:cubicBezTo>
                  <a:cubicBezTo>
                    <a:pt x="0" y="480"/>
                    <a:pt x="480" y="0"/>
                    <a:pt x="1073" y="0"/>
                  </a:cubicBezTo>
                  <a:cubicBezTo>
                    <a:pt x="1667" y="0"/>
                    <a:pt x="2146" y="480"/>
                    <a:pt x="2146" y="1073"/>
                  </a:cubicBezTo>
                  <a:close/>
                </a:path>
              </a:pathLst>
            </a:custGeom>
            <a:noFill/>
            <a:ln w="9125"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1"/>
            <p:cNvSpPr/>
            <p:nvPr/>
          </p:nvSpPr>
          <p:spPr>
            <a:xfrm>
              <a:off x="3603135" y="2676654"/>
              <a:ext cx="77838" cy="77269"/>
            </a:xfrm>
            <a:custGeom>
              <a:avLst/>
              <a:gdLst/>
              <a:ahLst/>
              <a:cxnLst/>
              <a:rect l="l" t="t" r="r" b="b"/>
              <a:pathLst>
                <a:path w="3151" h="3128" extrusionOk="0">
                  <a:moveTo>
                    <a:pt x="1576" y="0"/>
                  </a:moveTo>
                  <a:cubicBezTo>
                    <a:pt x="708" y="0"/>
                    <a:pt x="1" y="685"/>
                    <a:pt x="1" y="1553"/>
                  </a:cubicBezTo>
                  <a:cubicBezTo>
                    <a:pt x="1" y="2420"/>
                    <a:pt x="708" y="3128"/>
                    <a:pt x="1576" y="3128"/>
                  </a:cubicBezTo>
                  <a:cubicBezTo>
                    <a:pt x="2443" y="3128"/>
                    <a:pt x="3151" y="2420"/>
                    <a:pt x="3151" y="1553"/>
                  </a:cubicBezTo>
                  <a:cubicBezTo>
                    <a:pt x="3151" y="685"/>
                    <a:pt x="2443" y="0"/>
                    <a:pt x="1576" y="0"/>
                  </a:cubicBezTo>
                  <a:close/>
                </a:path>
              </a:pathLst>
            </a:custGeom>
            <a:solidFill>
              <a:srgbClr val="FF9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1"/>
            <p:cNvSpPr/>
            <p:nvPr/>
          </p:nvSpPr>
          <p:spPr>
            <a:xfrm>
              <a:off x="3605383" y="2654100"/>
              <a:ext cx="77294" cy="77269"/>
            </a:xfrm>
            <a:custGeom>
              <a:avLst/>
              <a:gdLst/>
              <a:ahLst/>
              <a:cxnLst/>
              <a:rect l="l" t="t" r="r" b="b"/>
              <a:pathLst>
                <a:path w="3129" h="3128" fill="none" extrusionOk="0">
                  <a:moveTo>
                    <a:pt x="3128" y="1553"/>
                  </a:moveTo>
                  <a:cubicBezTo>
                    <a:pt x="3128" y="2420"/>
                    <a:pt x="2420" y="3128"/>
                    <a:pt x="1576" y="3128"/>
                  </a:cubicBezTo>
                  <a:cubicBezTo>
                    <a:pt x="709" y="3128"/>
                    <a:pt x="1" y="2420"/>
                    <a:pt x="1" y="1553"/>
                  </a:cubicBezTo>
                  <a:cubicBezTo>
                    <a:pt x="1" y="708"/>
                    <a:pt x="709" y="0"/>
                    <a:pt x="1576" y="0"/>
                  </a:cubicBezTo>
                  <a:cubicBezTo>
                    <a:pt x="2420" y="0"/>
                    <a:pt x="3128" y="708"/>
                    <a:pt x="3128" y="1553"/>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1"/>
            <p:cNvSpPr/>
            <p:nvPr/>
          </p:nvSpPr>
          <p:spPr>
            <a:xfrm>
              <a:off x="3147547" y="2212617"/>
              <a:ext cx="109976" cy="109976"/>
            </a:xfrm>
            <a:custGeom>
              <a:avLst/>
              <a:gdLst/>
              <a:ahLst/>
              <a:cxnLst/>
              <a:rect l="l" t="t" r="r" b="b"/>
              <a:pathLst>
                <a:path w="4452" h="4452" fill="none" extrusionOk="0">
                  <a:moveTo>
                    <a:pt x="4452" y="2214"/>
                  </a:moveTo>
                  <a:cubicBezTo>
                    <a:pt x="4452" y="3447"/>
                    <a:pt x="3447" y="4451"/>
                    <a:pt x="2238" y="4451"/>
                  </a:cubicBezTo>
                  <a:cubicBezTo>
                    <a:pt x="1005" y="4451"/>
                    <a:pt x="1" y="3447"/>
                    <a:pt x="1" y="2214"/>
                  </a:cubicBezTo>
                  <a:cubicBezTo>
                    <a:pt x="1" y="1005"/>
                    <a:pt x="1005" y="0"/>
                    <a:pt x="2238" y="0"/>
                  </a:cubicBezTo>
                  <a:cubicBezTo>
                    <a:pt x="3447" y="0"/>
                    <a:pt x="4452" y="1005"/>
                    <a:pt x="4452" y="2214"/>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1"/>
            <p:cNvSpPr/>
            <p:nvPr/>
          </p:nvSpPr>
          <p:spPr>
            <a:xfrm>
              <a:off x="2150109" y="2518582"/>
              <a:ext cx="119437" cy="117510"/>
            </a:xfrm>
            <a:custGeom>
              <a:avLst/>
              <a:gdLst/>
              <a:ahLst/>
              <a:cxnLst/>
              <a:rect l="l" t="t" r="r" b="b"/>
              <a:pathLst>
                <a:path w="4835" h="4757" extrusionOk="0">
                  <a:moveTo>
                    <a:pt x="4598" y="0"/>
                  </a:moveTo>
                  <a:cubicBezTo>
                    <a:pt x="4580" y="0"/>
                    <a:pt x="4562" y="3"/>
                    <a:pt x="4543" y="8"/>
                  </a:cubicBezTo>
                  <a:lnTo>
                    <a:pt x="206" y="1355"/>
                  </a:lnTo>
                  <a:cubicBezTo>
                    <a:pt x="1" y="1424"/>
                    <a:pt x="1" y="1675"/>
                    <a:pt x="206" y="1743"/>
                  </a:cubicBezTo>
                  <a:lnTo>
                    <a:pt x="2169" y="2428"/>
                  </a:lnTo>
                  <a:cubicBezTo>
                    <a:pt x="2215" y="2451"/>
                    <a:pt x="2283" y="2496"/>
                    <a:pt x="2283" y="2565"/>
                  </a:cubicBezTo>
                  <a:lnTo>
                    <a:pt x="2945" y="4619"/>
                  </a:lnTo>
                  <a:cubicBezTo>
                    <a:pt x="2980" y="4710"/>
                    <a:pt x="3059" y="4756"/>
                    <a:pt x="3139" y="4756"/>
                  </a:cubicBezTo>
                  <a:cubicBezTo>
                    <a:pt x="3219" y="4756"/>
                    <a:pt x="3299" y="4710"/>
                    <a:pt x="3333" y="4619"/>
                  </a:cubicBezTo>
                  <a:lnTo>
                    <a:pt x="4794" y="282"/>
                  </a:lnTo>
                  <a:cubicBezTo>
                    <a:pt x="4834" y="141"/>
                    <a:pt x="4733" y="0"/>
                    <a:pt x="4598"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7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018" name="Google Shape;2018;p72"/>
          <p:cNvSpPr/>
          <p:nvPr/>
        </p:nvSpPr>
        <p:spPr>
          <a:xfrm>
            <a:off x="3002427" y="3177613"/>
            <a:ext cx="52690" cy="52690"/>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2"/>
          <p:cNvSpPr/>
          <p:nvPr/>
        </p:nvSpPr>
        <p:spPr>
          <a:xfrm>
            <a:off x="3002427" y="3177613"/>
            <a:ext cx="52690" cy="52690"/>
          </a:xfrm>
          <a:custGeom>
            <a:avLst/>
            <a:gdLst/>
            <a:ahLst/>
            <a:cxnLst/>
            <a:rect l="l" t="t" r="r" b="b"/>
            <a:pathLst>
              <a:path w="914" h="914" fill="none" extrusionOk="0">
                <a:moveTo>
                  <a:pt x="913" y="457"/>
                </a:moveTo>
                <a:cubicBezTo>
                  <a:pt x="913" y="708"/>
                  <a:pt x="708" y="914"/>
                  <a:pt x="457" y="914"/>
                </a:cubicBezTo>
                <a:cubicBezTo>
                  <a:pt x="206" y="914"/>
                  <a:pt x="0" y="708"/>
                  <a:pt x="0" y="457"/>
                </a:cubicBezTo>
                <a:cubicBezTo>
                  <a:pt x="0" y="206"/>
                  <a:pt x="206" y="1"/>
                  <a:pt x="457" y="1"/>
                </a:cubicBezTo>
                <a:cubicBezTo>
                  <a:pt x="708" y="1"/>
                  <a:pt x="913" y="206"/>
                  <a:pt x="913" y="457"/>
                </a:cubicBezTo>
                <a:close/>
              </a:path>
            </a:pathLst>
          </a:custGeom>
          <a:noFill/>
          <a:ln w="1197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72"/>
          <p:cNvGrpSpPr/>
          <p:nvPr/>
        </p:nvGrpSpPr>
        <p:grpSpPr>
          <a:xfrm>
            <a:off x="1112098" y="2060352"/>
            <a:ext cx="1914273" cy="2505062"/>
            <a:chOff x="1135282" y="2234211"/>
            <a:chExt cx="1829040" cy="2393524"/>
          </a:xfrm>
        </p:grpSpPr>
        <p:sp>
          <p:nvSpPr>
            <p:cNvPr id="2021" name="Google Shape;2021;p72"/>
            <p:cNvSpPr/>
            <p:nvPr/>
          </p:nvSpPr>
          <p:spPr>
            <a:xfrm>
              <a:off x="2119498" y="2480251"/>
              <a:ext cx="844824" cy="594807"/>
            </a:xfrm>
            <a:custGeom>
              <a:avLst/>
              <a:gdLst/>
              <a:ahLst/>
              <a:cxnLst/>
              <a:rect l="l" t="t" r="r" b="b"/>
              <a:pathLst>
                <a:path w="14655" h="10318" fill="none" extrusionOk="0">
                  <a:moveTo>
                    <a:pt x="14654" y="10318"/>
                  </a:moveTo>
                  <a:lnTo>
                    <a:pt x="1" y="10318"/>
                  </a:lnTo>
                  <a:lnTo>
                    <a:pt x="1" y="0"/>
                  </a:lnTo>
                  <a:lnTo>
                    <a:pt x="14654" y="0"/>
                  </a:ln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2"/>
            <p:cNvSpPr/>
            <p:nvPr/>
          </p:nvSpPr>
          <p:spPr>
            <a:xfrm>
              <a:off x="2231334" y="2584189"/>
              <a:ext cx="619826" cy="58"/>
            </a:xfrm>
            <a:custGeom>
              <a:avLst/>
              <a:gdLst/>
              <a:ahLst/>
              <a:cxnLst/>
              <a:rect l="l" t="t" r="r" b="b"/>
              <a:pathLst>
                <a:path w="10752" h="1" fill="none" extrusionOk="0">
                  <a:moveTo>
                    <a:pt x="1" y="1"/>
                  </a:moveTo>
                  <a:lnTo>
                    <a:pt x="10751" y="1"/>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2"/>
            <p:cNvSpPr/>
            <p:nvPr/>
          </p:nvSpPr>
          <p:spPr>
            <a:xfrm>
              <a:off x="2231334" y="2809187"/>
              <a:ext cx="619826" cy="58"/>
            </a:xfrm>
            <a:custGeom>
              <a:avLst/>
              <a:gdLst/>
              <a:ahLst/>
              <a:cxnLst/>
              <a:rect l="l" t="t" r="r" b="b"/>
              <a:pathLst>
                <a:path w="10752" h="1" fill="none" extrusionOk="0">
                  <a:moveTo>
                    <a:pt x="1" y="1"/>
                  </a:moveTo>
                  <a:lnTo>
                    <a:pt x="10751" y="1"/>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2"/>
            <p:cNvSpPr/>
            <p:nvPr/>
          </p:nvSpPr>
          <p:spPr>
            <a:xfrm>
              <a:off x="2231334" y="2881593"/>
              <a:ext cx="619826" cy="58"/>
            </a:xfrm>
            <a:custGeom>
              <a:avLst/>
              <a:gdLst/>
              <a:ahLst/>
              <a:cxnLst/>
              <a:rect l="l" t="t" r="r" b="b"/>
              <a:pathLst>
                <a:path w="10752" h="1" fill="none" extrusionOk="0">
                  <a:moveTo>
                    <a:pt x="1" y="0"/>
                  </a:moveTo>
                  <a:lnTo>
                    <a:pt x="10751" y="0"/>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2"/>
            <p:cNvSpPr/>
            <p:nvPr/>
          </p:nvSpPr>
          <p:spPr>
            <a:xfrm>
              <a:off x="2231334" y="2955266"/>
              <a:ext cx="619826" cy="58"/>
            </a:xfrm>
            <a:custGeom>
              <a:avLst/>
              <a:gdLst/>
              <a:ahLst/>
              <a:cxnLst/>
              <a:rect l="l" t="t" r="r" b="b"/>
              <a:pathLst>
                <a:path w="10752" h="1" fill="none" extrusionOk="0">
                  <a:moveTo>
                    <a:pt x="1" y="0"/>
                  </a:moveTo>
                  <a:lnTo>
                    <a:pt x="10751" y="0"/>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2"/>
            <p:cNvSpPr/>
            <p:nvPr/>
          </p:nvSpPr>
          <p:spPr>
            <a:xfrm>
              <a:off x="1135282" y="4588189"/>
              <a:ext cx="927721" cy="38220"/>
            </a:xfrm>
            <a:custGeom>
              <a:avLst/>
              <a:gdLst/>
              <a:ahLst/>
              <a:cxnLst/>
              <a:rect l="l" t="t" r="r" b="b"/>
              <a:pathLst>
                <a:path w="16093" h="663" extrusionOk="0">
                  <a:moveTo>
                    <a:pt x="9290" y="1"/>
                  </a:moveTo>
                  <a:cubicBezTo>
                    <a:pt x="5410" y="1"/>
                    <a:pt x="0" y="69"/>
                    <a:pt x="0" y="297"/>
                  </a:cubicBezTo>
                  <a:cubicBezTo>
                    <a:pt x="0" y="526"/>
                    <a:pt x="4930" y="662"/>
                    <a:pt x="8834" y="662"/>
                  </a:cubicBezTo>
                  <a:cubicBezTo>
                    <a:pt x="12737" y="662"/>
                    <a:pt x="16092" y="548"/>
                    <a:pt x="16092" y="320"/>
                  </a:cubicBezTo>
                  <a:cubicBezTo>
                    <a:pt x="16092" y="115"/>
                    <a:pt x="13193" y="1"/>
                    <a:pt x="9290" y="1"/>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2"/>
            <p:cNvSpPr/>
            <p:nvPr/>
          </p:nvSpPr>
          <p:spPr>
            <a:xfrm>
              <a:off x="1844519" y="2717874"/>
              <a:ext cx="550072" cy="527936"/>
            </a:xfrm>
            <a:custGeom>
              <a:avLst/>
              <a:gdLst/>
              <a:ahLst/>
              <a:cxnLst/>
              <a:rect l="l" t="t" r="r" b="b"/>
              <a:pathLst>
                <a:path w="9542" h="9158" extrusionOk="0">
                  <a:moveTo>
                    <a:pt x="968" y="1"/>
                  </a:moveTo>
                  <a:cubicBezTo>
                    <a:pt x="723" y="1"/>
                    <a:pt x="450" y="187"/>
                    <a:pt x="228" y="832"/>
                  </a:cubicBezTo>
                  <a:cubicBezTo>
                    <a:pt x="0" y="1539"/>
                    <a:pt x="2374" y="4141"/>
                    <a:pt x="2374" y="4141"/>
                  </a:cubicBezTo>
                  <a:cubicBezTo>
                    <a:pt x="2374" y="4187"/>
                    <a:pt x="2374" y="4438"/>
                    <a:pt x="2374" y="4758"/>
                  </a:cubicBezTo>
                  <a:cubicBezTo>
                    <a:pt x="1780" y="8250"/>
                    <a:pt x="2967" y="9094"/>
                    <a:pt x="2967" y="9094"/>
                  </a:cubicBezTo>
                  <a:cubicBezTo>
                    <a:pt x="3027" y="9137"/>
                    <a:pt x="3098" y="9157"/>
                    <a:pt x="3179" y="9157"/>
                  </a:cubicBezTo>
                  <a:cubicBezTo>
                    <a:pt x="4515" y="9157"/>
                    <a:pt x="8514" y="3616"/>
                    <a:pt x="8514" y="3616"/>
                  </a:cubicBezTo>
                  <a:cubicBezTo>
                    <a:pt x="8879" y="3342"/>
                    <a:pt x="9541" y="2589"/>
                    <a:pt x="9495" y="2475"/>
                  </a:cubicBezTo>
                  <a:cubicBezTo>
                    <a:pt x="9473" y="2384"/>
                    <a:pt x="9290" y="2270"/>
                    <a:pt x="9244" y="2110"/>
                  </a:cubicBezTo>
                  <a:cubicBezTo>
                    <a:pt x="9221" y="1927"/>
                    <a:pt x="9130" y="1836"/>
                    <a:pt x="9016" y="1790"/>
                  </a:cubicBezTo>
                  <a:cubicBezTo>
                    <a:pt x="8879" y="1722"/>
                    <a:pt x="8833" y="1608"/>
                    <a:pt x="8833" y="1608"/>
                  </a:cubicBezTo>
                  <a:cubicBezTo>
                    <a:pt x="8833" y="1608"/>
                    <a:pt x="9495" y="603"/>
                    <a:pt x="9336" y="398"/>
                  </a:cubicBezTo>
                  <a:cubicBezTo>
                    <a:pt x="9332" y="395"/>
                    <a:pt x="9328" y="394"/>
                    <a:pt x="9323" y="394"/>
                  </a:cubicBezTo>
                  <a:cubicBezTo>
                    <a:pt x="9116" y="394"/>
                    <a:pt x="7487" y="2566"/>
                    <a:pt x="7487" y="2566"/>
                  </a:cubicBezTo>
                  <a:cubicBezTo>
                    <a:pt x="7487" y="2566"/>
                    <a:pt x="4292" y="5672"/>
                    <a:pt x="4180" y="5672"/>
                  </a:cubicBezTo>
                  <a:cubicBezTo>
                    <a:pt x="4178" y="5672"/>
                    <a:pt x="4177" y="5672"/>
                    <a:pt x="4177" y="5671"/>
                  </a:cubicBezTo>
                  <a:cubicBezTo>
                    <a:pt x="3724" y="3770"/>
                    <a:pt x="3352" y="318"/>
                    <a:pt x="1864" y="318"/>
                  </a:cubicBezTo>
                  <a:cubicBezTo>
                    <a:pt x="1779" y="318"/>
                    <a:pt x="1690" y="329"/>
                    <a:pt x="1598" y="352"/>
                  </a:cubicBezTo>
                  <a:cubicBezTo>
                    <a:pt x="1585" y="352"/>
                    <a:pt x="1304" y="1"/>
                    <a:pt x="968"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2"/>
            <p:cNvSpPr/>
            <p:nvPr/>
          </p:nvSpPr>
          <p:spPr>
            <a:xfrm>
              <a:off x="2278720" y="2809187"/>
              <a:ext cx="73731" cy="70733"/>
            </a:xfrm>
            <a:custGeom>
              <a:avLst/>
              <a:gdLst/>
              <a:ahLst/>
              <a:cxnLst/>
              <a:rect l="l" t="t" r="r" b="b"/>
              <a:pathLst>
                <a:path w="1279" h="1227" extrusionOk="0">
                  <a:moveTo>
                    <a:pt x="498" y="0"/>
                  </a:moveTo>
                  <a:cubicBezTo>
                    <a:pt x="357" y="0"/>
                    <a:pt x="0" y="959"/>
                    <a:pt x="0" y="959"/>
                  </a:cubicBezTo>
                  <a:cubicBezTo>
                    <a:pt x="0" y="959"/>
                    <a:pt x="196" y="1226"/>
                    <a:pt x="430" y="1226"/>
                  </a:cubicBezTo>
                  <a:cubicBezTo>
                    <a:pt x="461" y="1226"/>
                    <a:pt x="493" y="1221"/>
                    <a:pt x="525" y="1211"/>
                  </a:cubicBezTo>
                  <a:cubicBezTo>
                    <a:pt x="799" y="1142"/>
                    <a:pt x="708" y="594"/>
                    <a:pt x="708" y="594"/>
                  </a:cubicBezTo>
                  <a:lnTo>
                    <a:pt x="708" y="594"/>
                  </a:lnTo>
                  <a:cubicBezTo>
                    <a:pt x="708" y="594"/>
                    <a:pt x="919" y="673"/>
                    <a:pt x="1085" y="673"/>
                  </a:cubicBezTo>
                  <a:cubicBezTo>
                    <a:pt x="1186" y="673"/>
                    <a:pt x="1270" y="644"/>
                    <a:pt x="1279" y="549"/>
                  </a:cubicBezTo>
                  <a:cubicBezTo>
                    <a:pt x="1279" y="298"/>
                    <a:pt x="640" y="24"/>
                    <a:pt x="503" y="1"/>
                  </a:cubicBezTo>
                  <a:cubicBezTo>
                    <a:pt x="501" y="1"/>
                    <a:pt x="499" y="0"/>
                    <a:pt x="498"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2"/>
            <p:cNvSpPr/>
            <p:nvPr/>
          </p:nvSpPr>
          <p:spPr>
            <a:xfrm>
              <a:off x="2320803" y="2813165"/>
              <a:ext cx="42198" cy="54016"/>
            </a:xfrm>
            <a:custGeom>
              <a:avLst/>
              <a:gdLst/>
              <a:ahLst/>
              <a:cxnLst/>
              <a:rect l="l" t="t" r="r" b="b"/>
              <a:pathLst>
                <a:path w="732" h="937" extrusionOk="0">
                  <a:moveTo>
                    <a:pt x="1" y="0"/>
                  </a:moveTo>
                  <a:lnTo>
                    <a:pt x="389" y="206"/>
                  </a:lnTo>
                  <a:cubicBezTo>
                    <a:pt x="457" y="251"/>
                    <a:pt x="526" y="274"/>
                    <a:pt x="571" y="320"/>
                  </a:cubicBezTo>
                  <a:cubicBezTo>
                    <a:pt x="640" y="343"/>
                    <a:pt x="686" y="434"/>
                    <a:pt x="617" y="480"/>
                  </a:cubicBezTo>
                  <a:cubicBezTo>
                    <a:pt x="503" y="571"/>
                    <a:pt x="343" y="594"/>
                    <a:pt x="206" y="594"/>
                  </a:cubicBezTo>
                  <a:cubicBezTo>
                    <a:pt x="183" y="594"/>
                    <a:pt x="138" y="594"/>
                    <a:pt x="92" y="617"/>
                  </a:cubicBezTo>
                  <a:cubicBezTo>
                    <a:pt x="69" y="639"/>
                    <a:pt x="92" y="685"/>
                    <a:pt x="92" y="708"/>
                  </a:cubicBezTo>
                  <a:lnTo>
                    <a:pt x="138" y="936"/>
                  </a:lnTo>
                  <a:lnTo>
                    <a:pt x="138" y="708"/>
                  </a:lnTo>
                  <a:cubicBezTo>
                    <a:pt x="123" y="647"/>
                    <a:pt x="117" y="637"/>
                    <a:pt x="143" y="637"/>
                  </a:cubicBezTo>
                  <a:cubicBezTo>
                    <a:pt x="156" y="637"/>
                    <a:pt x="176" y="639"/>
                    <a:pt x="206" y="639"/>
                  </a:cubicBezTo>
                  <a:cubicBezTo>
                    <a:pt x="343" y="639"/>
                    <a:pt x="526" y="639"/>
                    <a:pt x="663" y="525"/>
                  </a:cubicBezTo>
                  <a:cubicBezTo>
                    <a:pt x="708" y="502"/>
                    <a:pt x="731" y="434"/>
                    <a:pt x="708" y="388"/>
                  </a:cubicBezTo>
                  <a:cubicBezTo>
                    <a:pt x="686" y="320"/>
                    <a:pt x="640" y="297"/>
                    <a:pt x="617" y="274"/>
                  </a:cubicBezTo>
                  <a:cubicBezTo>
                    <a:pt x="549" y="229"/>
                    <a:pt x="480" y="206"/>
                    <a:pt x="412" y="160"/>
                  </a:cubicBezTo>
                  <a:cubicBezTo>
                    <a:pt x="275" y="92"/>
                    <a:pt x="138" y="46"/>
                    <a:pt x="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2"/>
            <p:cNvSpPr/>
            <p:nvPr/>
          </p:nvSpPr>
          <p:spPr>
            <a:xfrm>
              <a:off x="2341902" y="2809187"/>
              <a:ext cx="13201" cy="13259"/>
            </a:xfrm>
            <a:custGeom>
              <a:avLst/>
              <a:gdLst/>
              <a:ahLst/>
              <a:cxnLst/>
              <a:rect l="l" t="t" r="r" b="b"/>
              <a:pathLst>
                <a:path w="229" h="230" extrusionOk="0">
                  <a:moveTo>
                    <a:pt x="228" y="1"/>
                  </a:moveTo>
                  <a:cubicBezTo>
                    <a:pt x="137" y="69"/>
                    <a:pt x="69" y="138"/>
                    <a:pt x="0" y="229"/>
                  </a:cubicBezTo>
                  <a:cubicBezTo>
                    <a:pt x="69" y="229"/>
                    <a:pt x="91" y="183"/>
                    <a:pt x="160" y="161"/>
                  </a:cubicBezTo>
                  <a:cubicBezTo>
                    <a:pt x="183" y="92"/>
                    <a:pt x="228" y="69"/>
                    <a:pt x="228"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2"/>
            <p:cNvSpPr/>
            <p:nvPr/>
          </p:nvSpPr>
          <p:spPr>
            <a:xfrm>
              <a:off x="2330027" y="2830286"/>
              <a:ext cx="42198" cy="28997"/>
            </a:xfrm>
            <a:custGeom>
              <a:avLst/>
              <a:gdLst/>
              <a:ahLst/>
              <a:cxnLst/>
              <a:rect l="l" t="t" r="r" b="b"/>
              <a:pathLst>
                <a:path w="732" h="503" extrusionOk="0">
                  <a:moveTo>
                    <a:pt x="708" y="0"/>
                  </a:moveTo>
                  <a:cubicBezTo>
                    <a:pt x="617" y="114"/>
                    <a:pt x="503" y="228"/>
                    <a:pt x="389" y="320"/>
                  </a:cubicBezTo>
                  <a:cubicBezTo>
                    <a:pt x="320" y="365"/>
                    <a:pt x="275" y="411"/>
                    <a:pt x="206" y="434"/>
                  </a:cubicBezTo>
                  <a:cubicBezTo>
                    <a:pt x="172" y="457"/>
                    <a:pt x="132" y="468"/>
                    <a:pt x="95" y="468"/>
                  </a:cubicBezTo>
                  <a:cubicBezTo>
                    <a:pt x="58" y="468"/>
                    <a:pt x="23" y="457"/>
                    <a:pt x="1" y="434"/>
                  </a:cubicBezTo>
                  <a:lnTo>
                    <a:pt x="1" y="434"/>
                  </a:lnTo>
                  <a:cubicBezTo>
                    <a:pt x="1" y="479"/>
                    <a:pt x="46" y="502"/>
                    <a:pt x="92" y="502"/>
                  </a:cubicBezTo>
                  <a:cubicBezTo>
                    <a:pt x="138" y="502"/>
                    <a:pt x="183" y="502"/>
                    <a:pt x="229" y="479"/>
                  </a:cubicBezTo>
                  <a:cubicBezTo>
                    <a:pt x="297" y="434"/>
                    <a:pt x="366" y="411"/>
                    <a:pt x="434" y="365"/>
                  </a:cubicBezTo>
                  <a:cubicBezTo>
                    <a:pt x="548" y="251"/>
                    <a:pt x="663" y="160"/>
                    <a:pt x="73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2"/>
            <p:cNvSpPr/>
            <p:nvPr/>
          </p:nvSpPr>
          <p:spPr>
            <a:xfrm>
              <a:off x="2339250" y="2846024"/>
              <a:ext cx="42140" cy="26172"/>
            </a:xfrm>
            <a:custGeom>
              <a:avLst/>
              <a:gdLst/>
              <a:ahLst/>
              <a:cxnLst/>
              <a:rect l="l" t="t" r="r" b="b"/>
              <a:pathLst>
                <a:path w="731" h="454" extrusionOk="0">
                  <a:moveTo>
                    <a:pt x="708" y="1"/>
                  </a:moveTo>
                  <a:cubicBezTo>
                    <a:pt x="639" y="47"/>
                    <a:pt x="571" y="92"/>
                    <a:pt x="503" y="161"/>
                  </a:cubicBezTo>
                  <a:cubicBezTo>
                    <a:pt x="457" y="229"/>
                    <a:pt x="388" y="298"/>
                    <a:pt x="320" y="343"/>
                  </a:cubicBezTo>
                  <a:cubicBezTo>
                    <a:pt x="270" y="377"/>
                    <a:pt x="220" y="398"/>
                    <a:pt x="179" y="398"/>
                  </a:cubicBezTo>
                  <a:cubicBezTo>
                    <a:pt x="163" y="398"/>
                    <a:pt x="150" y="395"/>
                    <a:pt x="137" y="389"/>
                  </a:cubicBezTo>
                  <a:cubicBezTo>
                    <a:pt x="69" y="366"/>
                    <a:pt x="23" y="275"/>
                    <a:pt x="0" y="206"/>
                  </a:cubicBezTo>
                  <a:lnTo>
                    <a:pt x="0" y="206"/>
                  </a:lnTo>
                  <a:cubicBezTo>
                    <a:pt x="0" y="298"/>
                    <a:pt x="23" y="389"/>
                    <a:pt x="115" y="435"/>
                  </a:cubicBezTo>
                  <a:cubicBezTo>
                    <a:pt x="135" y="448"/>
                    <a:pt x="159" y="454"/>
                    <a:pt x="184" y="454"/>
                  </a:cubicBezTo>
                  <a:cubicBezTo>
                    <a:pt x="246" y="454"/>
                    <a:pt x="317" y="421"/>
                    <a:pt x="366" y="389"/>
                  </a:cubicBezTo>
                  <a:cubicBezTo>
                    <a:pt x="434" y="343"/>
                    <a:pt x="480" y="252"/>
                    <a:pt x="548" y="206"/>
                  </a:cubicBezTo>
                  <a:lnTo>
                    <a:pt x="731" y="1"/>
                  </a:ln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2"/>
            <p:cNvSpPr/>
            <p:nvPr/>
          </p:nvSpPr>
          <p:spPr>
            <a:xfrm>
              <a:off x="2356372" y="2867123"/>
              <a:ext cx="26345" cy="14527"/>
            </a:xfrm>
            <a:custGeom>
              <a:avLst/>
              <a:gdLst/>
              <a:ahLst/>
              <a:cxnLst/>
              <a:rect l="l" t="t" r="r" b="b"/>
              <a:pathLst>
                <a:path w="457" h="252" extrusionOk="0">
                  <a:moveTo>
                    <a:pt x="0" y="0"/>
                  </a:moveTo>
                  <a:cubicBezTo>
                    <a:pt x="0" y="46"/>
                    <a:pt x="23" y="114"/>
                    <a:pt x="23" y="160"/>
                  </a:cubicBezTo>
                  <a:cubicBezTo>
                    <a:pt x="46" y="206"/>
                    <a:pt x="91" y="251"/>
                    <a:pt x="160" y="251"/>
                  </a:cubicBezTo>
                  <a:cubicBezTo>
                    <a:pt x="206" y="251"/>
                    <a:pt x="274" y="251"/>
                    <a:pt x="320" y="228"/>
                  </a:cubicBezTo>
                  <a:cubicBezTo>
                    <a:pt x="365" y="206"/>
                    <a:pt x="411" y="183"/>
                    <a:pt x="457" y="137"/>
                  </a:cubicBezTo>
                  <a:lnTo>
                    <a:pt x="457" y="137"/>
                  </a:lnTo>
                  <a:cubicBezTo>
                    <a:pt x="388" y="160"/>
                    <a:pt x="365" y="160"/>
                    <a:pt x="297" y="183"/>
                  </a:cubicBezTo>
                  <a:lnTo>
                    <a:pt x="160" y="183"/>
                  </a:lnTo>
                  <a:cubicBezTo>
                    <a:pt x="152" y="190"/>
                    <a:pt x="145" y="193"/>
                    <a:pt x="138" y="193"/>
                  </a:cubicBezTo>
                  <a:cubicBezTo>
                    <a:pt x="124" y="193"/>
                    <a:pt x="114" y="183"/>
                    <a:pt x="114" y="183"/>
                  </a:cubicBezTo>
                  <a:cubicBezTo>
                    <a:pt x="91" y="183"/>
                    <a:pt x="91" y="160"/>
                    <a:pt x="69" y="137"/>
                  </a:cubicBezTo>
                  <a:cubicBezTo>
                    <a:pt x="46" y="91"/>
                    <a:pt x="23" y="46"/>
                    <a:pt x="0"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2"/>
            <p:cNvSpPr/>
            <p:nvPr/>
          </p:nvSpPr>
          <p:spPr>
            <a:xfrm>
              <a:off x="1857721" y="2704961"/>
              <a:ext cx="243388" cy="283280"/>
            </a:xfrm>
            <a:custGeom>
              <a:avLst/>
              <a:gdLst/>
              <a:ahLst/>
              <a:cxnLst/>
              <a:rect l="l" t="t" r="r" b="b"/>
              <a:pathLst>
                <a:path w="4222" h="4914" extrusionOk="0">
                  <a:moveTo>
                    <a:pt x="1274" y="1"/>
                  </a:moveTo>
                  <a:cubicBezTo>
                    <a:pt x="660" y="1"/>
                    <a:pt x="0" y="627"/>
                    <a:pt x="22" y="1603"/>
                  </a:cubicBezTo>
                  <a:cubicBezTo>
                    <a:pt x="113" y="3658"/>
                    <a:pt x="479" y="4913"/>
                    <a:pt x="479" y="4913"/>
                  </a:cubicBezTo>
                  <a:cubicBezTo>
                    <a:pt x="479" y="4913"/>
                    <a:pt x="4222" y="3429"/>
                    <a:pt x="4154" y="3338"/>
                  </a:cubicBezTo>
                  <a:cubicBezTo>
                    <a:pt x="2807" y="1193"/>
                    <a:pt x="2601" y="211"/>
                    <a:pt x="1369" y="6"/>
                  </a:cubicBezTo>
                  <a:cubicBezTo>
                    <a:pt x="1338" y="2"/>
                    <a:pt x="1306" y="1"/>
                    <a:pt x="1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2"/>
            <p:cNvSpPr/>
            <p:nvPr/>
          </p:nvSpPr>
          <p:spPr>
            <a:xfrm>
              <a:off x="1261588" y="2395624"/>
              <a:ext cx="706643" cy="787292"/>
            </a:xfrm>
            <a:custGeom>
              <a:avLst/>
              <a:gdLst/>
              <a:ahLst/>
              <a:cxnLst/>
              <a:rect l="l" t="t" r="r" b="b"/>
              <a:pathLst>
                <a:path w="12258" h="13657" extrusionOk="0">
                  <a:moveTo>
                    <a:pt x="9992" y="1"/>
                  </a:moveTo>
                  <a:cubicBezTo>
                    <a:pt x="9718" y="1"/>
                    <a:pt x="9443" y="29"/>
                    <a:pt x="9176" y="76"/>
                  </a:cubicBezTo>
                  <a:cubicBezTo>
                    <a:pt x="8765" y="145"/>
                    <a:pt x="8355" y="259"/>
                    <a:pt x="8012" y="464"/>
                  </a:cubicBezTo>
                  <a:cubicBezTo>
                    <a:pt x="7670" y="670"/>
                    <a:pt x="2192" y="4847"/>
                    <a:pt x="0" y="9252"/>
                  </a:cubicBezTo>
                  <a:cubicBezTo>
                    <a:pt x="0" y="9252"/>
                    <a:pt x="3608" y="13657"/>
                    <a:pt x="8309" y="13657"/>
                  </a:cubicBezTo>
                  <a:cubicBezTo>
                    <a:pt x="8639" y="13657"/>
                    <a:pt x="8974" y="13635"/>
                    <a:pt x="9313" y="13589"/>
                  </a:cubicBezTo>
                  <a:lnTo>
                    <a:pt x="9633" y="6513"/>
                  </a:lnTo>
                  <a:cubicBezTo>
                    <a:pt x="9846" y="6389"/>
                    <a:pt x="10017" y="6375"/>
                    <a:pt x="10083" y="6375"/>
                  </a:cubicBezTo>
                  <a:cubicBezTo>
                    <a:pt x="10102" y="6375"/>
                    <a:pt x="10112" y="6376"/>
                    <a:pt x="10112" y="6376"/>
                  </a:cubicBezTo>
                  <a:lnTo>
                    <a:pt x="12235" y="1491"/>
                  </a:lnTo>
                  <a:cubicBezTo>
                    <a:pt x="12258" y="1195"/>
                    <a:pt x="11733" y="510"/>
                    <a:pt x="11482" y="373"/>
                  </a:cubicBezTo>
                  <a:cubicBezTo>
                    <a:pt x="11032" y="103"/>
                    <a:pt x="10514" y="1"/>
                    <a:pt x="999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2"/>
            <p:cNvSpPr/>
            <p:nvPr/>
          </p:nvSpPr>
          <p:spPr>
            <a:xfrm>
              <a:off x="1217949" y="2406462"/>
              <a:ext cx="566041" cy="507586"/>
            </a:xfrm>
            <a:custGeom>
              <a:avLst/>
              <a:gdLst/>
              <a:ahLst/>
              <a:cxnLst/>
              <a:rect l="l" t="t" r="r" b="b"/>
              <a:pathLst>
                <a:path w="9819" h="8805" extrusionOk="0">
                  <a:moveTo>
                    <a:pt x="9722" y="1"/>
                  </a:moveTo>
                  <a:cubicBezTo>
                    <a:pt x="9717" y="1"/>
                    <a:pt x="9711" y="1"/>
                    <a:pt x="9705" y="2"/>
                  </a:cubicBezTo>
                  <a:cubicBezTo>
                    <a:pt x="8176" y="116"/>
                    <a:pt x="6601" y="1737"/>
                    <a:pt x="5528" y="2650"/>
                  </a:cubicBezTo>
                  <a:cubicBezTo>
                    <a:pt x="3451" y="4385"/>
                    <a:pt x="1465" y="6348"/>
                    <a:pt x="50" y="8653"/>
                  </a:cubicBezTo>
                  <a:cubicBezTo>
                    <a:pt x="1" y="8735"/>
                    <a:pt x="69" y="8804"/>
                    <a:pt x="136" y="8804"/>
                  </a:cubicBezTo>
                  <a:cubicBezTo>
                    <a:pt x="163" y="8804"/>
                    <a:pt x="190" y="8793"/>
                    <a:pt x="210" y="8767"/>
                  </a:cubicBezTo>
                  <a:cubicBezTo>
                    <a:pt x="1465" y="6736"/>
                    <a:pt x="3154" y="5001"/>
                    <a:pt x="4912" y="3426"/>
                  </a:cubicBezTo>
                  <a:cubicBezTo>
                    <a:pt x="6099" y="2376"/>
                    <a:pt x="8016" y="345"/>
                    <a:pt x="9705" y="185"/>
                  </a:cubicBezTo>
                  <a:cubicBezTo>
                    <a:pt x="9813" y="185"/>
                    <a:pt x="9819" y="1"/>
                    <a:pt x="9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2"/>
            <p:cNvSpPr/>
            <p:nvPr/>
          </p:nvSpPr>
          <p:spPr>
            <a:xfrm>
              <a:off x="1749747" y="2427676"/>
              <a:ext cx="246097" cy="343637"/>
            </a:xfrm>
            <a:custGeom>
              <a:avLst/>
              <a:gdLst/>
              <a:ahLst/>
              <a:cxnLst/>
              <a:rect l="l" t="t" r="r" b="b"/>
              <a:pathLst>
                <a:path w="4269" h="5961" extrusionOk="0">
                  <a:moveTo>
                    <a:pt x="2345" y="0"/>
                  </a:moveTo>
                  <a:cubicBezTo>
                    <a:pt x="2219" y="0"/>
                    <a:pt x="2117" y="13"/>
                    <a:pt x="2055" y="22"/>
                  </a:cubicBezTo>
                  <a:cubicBezTo>
                    <a:pt x="1827" y="68"/>
                    <a:pt x="663" y="182"/>
                    <a:pt x="708" y="2077"/>
                  </a:cubicBezTo>
                  <a:cubicBezTo>
                    <a:pt x="708" y="2122"/>
                    <a:pt x="685" y="2145"/>
                    <a:pt x="640" y="2145"/>
                  </a:cubicBezTo>
                  <a:cubicBezTo>
                    <a:pt x="480" y="2145"/>
                    <a:pt x="115" y="2191"/>
                    <a:pt x="46" y="2624"/>
                  </a:cubicBezTo>
                  <a:cubicBezTo>
                    <a:pt x="1" y="3035"/>
                    <a:pt x="594" y="3127"/>
                    <a:pt x="845" y="3127"/>
                  </a:cubicBezTo>
                  <a:cubicBezTo>
                    <a:pt x="914" y="3127"/>
                    <a:pt x="959" y="3172"/>
                    <a:pt x="1028" y="3218"/>
                  </a:cubicBezTo>
                  <a:cubicBezTo>
                    <a:pt x="1165" y="3378"/>
                    <a:pt x="1507" y="3720"/>
                    <a:pt x="1621" y="4154"/>
                  </a:cubicBezTo>
                  <a:cubicBezTo>
                    <a:pt x="1872" y="5112"/>
                    <a:pt x="1119" y="5546"/>
                    <a:pt x="1119" y="5546"/>
                  </a:cubicBezTo>
                  <a:cubicBezTo>
                    <a:pt x="1119" y="5546"/>
                    <a:pt x="2173" y="5960"/>
                    <a:pt x="3016" y="5960"/>
                  </a:cubicBezTo>
                  <a:cubicBezTo>
                    <a:pt x="3310" y="5960"/>
                    <a:pt x="3578" y="5910"/>
                    <a:pt x="3767" y="5774"/>
                  </a:cubicBezTo>
                  <a:cubicBezTo>
                    <a:pt x="3767" y="5774"/>
                    <a:pt x="2991" y="3606"/>
                    <a:pt x="3265" y="3492"/>
                  </a:cubicBezTo>
                  <a:cubicBezTo>
                    <a:pt x="3721" y="3332"/>
                    <a:pt x="4269" y="3012"/>
                    <a:pt x="3927" y="1392"/>
                  </a:cubicBezTo>
                  <a:cubicBezTo>
                    <a:pt x="3655" y="181"/>
                    <a:pt x="2826" y="0"/>
                    <a:pt x="2345"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2"/>
            <p:cNvSpPr/>
            <p:nvPr/>
          </p:nvSpPr>
          <p:spPr>
            <a:xfrm>
              <a:off x="1447098" y="4430293"/>
              <a:ext cx="126421" cy="135241"/>
            </a:xfrm>
            <a:custGeom>
              <a:avLst/>
              <a:gdLst/>
              <a:ahLst/>
              <a:cxnLst/>
              <a:rect l="l" t="t" r="r" b="b"/>
              <a:pathLst>
                <a:path w="2193" h="2346" extrusionOk="0">
                  <a:moveTo>
                    <a:pt x="412" y="1"/>
                  </a:moveTo>
                  <a:lnTo>
                    <a:pt x="1" y="1210"/>
                  </a:lnTo>
                  <a:cubicBezTo>
                    <a:pt x="1" y="1210"/>
                    <a:pt x="268" y="2346"/>
                    <a:pt x="502" y="2346"/>
                  </a:cubicBezTo>
                  <a:cubicBezTo>
                    <a:pt x="542" y="2346"/>
                    <a:pt x="581" y="2313"/>
                    <a:pt x="617" y="2237"/>
                  </a:cubicBezTo>
                  <a:cubicBezTo>
                    <a:pt x="868" y="1712"/>
                    <a:pt x="1416" y="1530"/>
                    <a:pt x="1416" y="1530"/>
                  </a:cubicBezTo>
                  <a:lnTo>
                    <a:pt x="2192" y="46"/>
                  </a:lnTo>
                  <a:lnTo>
                    <a:pt x="412"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2"/>
            <p:cNvSpPr/>
            <p:nvPr/>
          </p:nvSpPr>
          <p:spPr>
            <a:xfrm>
              <a:off x="1481340" y="4436864"/>
              <a:ext cx="89527" cy="96098"/>
            </a:xfrm>
            <a:custGeom>
              <a:avLst/>
              <a:gdLst/>
              <a:ahLst/>
              <a:cxnLst/>
              <a:rect l="l" t="t" r="r" b="b"/>
              <a:pathLst>
                <a:path w="1553" h="1667" extrusionOk="0">
                  <a:moveTo>
                    <a:pt x="0" y="1"/>
                  </a:moveTo>
                  <a:lnTo>
                    <a:pt x="160" y="1667"/>
                  </a:lnTo>
                  <a:lnTo>
                    <a:pt x="936" y="1325"/>
                  </a:lnTo>
                  <a:lnTo>
                    <a:pt x="1552"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2"/>
            <p:cNvSpPr/>
            <p:nvPr/>
          </p:nvSpPr>
          <p:spPr>
            <a:xfrm>
              <a:off x="1416833" y="4497279"/>
              <a:ext cx="230359" cy="93620"/>
            </a:xfrm>
            <a:custGeom>
              <a:avLst/>
              <a:gdLst/>
              <a:ahLst/>
              <a:cxnLst/>
              <a:rect l="l" t="t" r="r" b="b"/>
              <a:pathLst>
                <a:path w="3996" h="1624" extrusionOk="0">
                  <a:moveTo>
                    <a:pt x="529" y="1"/>
                  </a:moveTo>
                  <a:cubicBezTo>
                    <a:pt x="528" y="1"/>
                    <a:pt x="527" y="1"/>
                    <a:pt x="526" y="3"/>
                  </a:cubicBezTo>
                  <a:cubicBezTo>
                    <a:pt x="503" y="254"/>
                    <a:pt x="161" y="1167"/>
                    <a:pt x="24" y="1486"/>
                  </a:cubicBezTo>
                  <a:cubicBezTo>
                    <a:pt x="1" y="1532"/>
                    <a:pt x="69" y="1600"/>
                    <a:pt x="138" y="1600"/>
                  </a:cubicBezTo>
                  <a:cubicBezTo>
                    <a:pt x="731" y="1600"/>
                    <a:pt x="3014" y="1623"/>
                    <a:pt x="3858" y="1623"/>
                  </a:cubicBezTo>
                  <a:cubicBezTo>
                    <a:pt x="3950" y="1623"/>
                    <a:pt x="3995" y="1509"/>
                    <a:pt x="3927" y="1441"/>
                  </a:cubicBezTo>
                  <a:lnTo>
                    <a:pt x="2078" y="277"/>
                  </a:lnTo>
                  <a:cubicBezTo>
                    <a:pt x="2075" y="274"/>
                    <a:pt x="2070" y="272"/>
                    <a:pt x="2063" y="272"/>
                  </a:cubicBezTo>
                  <a:cubicBezTo>
                    <a:pt x="1967" y="272"/>
                    <a:pt x="1515" y="555"/>
                    <a:pt x="1302" y="619"/>
                  </a:cubicBezTo>
                  <a:cubicBezTo>
                    <a:pt x="1288" y="624"/>
                    <a:pt x="1272" y="627"/>
                    <a:pt x="1256" y="627"/>
                  </a:cubicBezTo>
                  <a:cubicBezTo>
                    <a:pt x="1003" y="627"/>
                    <a:pt x="575" y="1"/>
                    <a:pt x="529"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2"/>
            <p:cNvSpPr/>
            <p:nvPr/>
          </p:nvSpPr>
          <p:spPr>
            <a:xfrm>
              <a:off x="1416833" y="4538209"/>
              <a:ext cx="63239" cy="51364"/>
            </a:xfrm>
            <a:custGeom>
              <a:avLst/>
              <a:gdLst/>
              <a:ahLst/>
              <a:cxnLst/>
              <a:rect l="l" t="t" r="r" b="b"/>
              <a:pathLst>
                <a:path w="1097" h="891" extrusionOk="0">
                  <a:moveTo>
                    <a:pt x="320" y="0"/>
                  </a:moveTo>
                  <a:cubicBezTo>
                    <a:pt x="206" y="297"/>
                    <a:pt x="92" y="594"/>
                    <a:pt x="24" y="753"/>
                  </a:cubicBezTo>
                  <a:cubicBezTo>
                    <a:pt x="1" y="822"/>
                    <a:pt x="46" y="868"/>
                    <a:pt x="138" y="868"/>
                  </a:cubicBezTo>
                  <a:cubicBezTo>
                    <a:pt x="320" y="890"/>
                    <a:pt x="663" y="890"/>
                    <a:pt x="1096" y="890"/>
                  </a:cubicBezTo>
                  <a:lnTo>
                    <a:pt x="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2"/>
            <p:cNvSpPr/>
            <p:nvPr/>
          </p:nvSpPr>
          <p:spPr>
            <a:xfrm>
              <a:off x="1416833" y="4538209"/>
              <a:ext cx="63239" cy="51364"/>
            </a:xfrm>
            <a:custGeom>
              <a:avLst/>
              <a:gdLst/>
              <a:ahLst/>
              <a:cxnLst/>
              <a:rect l="l" t="t" r="r" b="b"/>
              <a:pathLst>
                <a:path w="1097" h="891" fill="none" extrusionOk="0">
                  <a:moveTo>
                    <a:pt x="1096" y="890"/>
                  </a:moveTo>
                  <a:cubicBezTo>
                    <a:pt x="663" y="890"/>
                    <a:pt x="320" y="890"/>
                    <a:pt x="138" y="868"/>
                  </a:cubicBezTo>
                  <a:cubicBezTo>
                    <a:pt x="46" y="868"/>
                    <a:pt x="1" y="822"/>
                    <a:pt x="24" y="753"/>
                  </a:cubicBezTo>
                  <a:cubicBezTo>
                    <a:pt x="92" y="594"/>
                    <a:pt x="206" y="297"/>
                    <a:pt x="320" y="0"/>
                  </a:cubicBez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2"/>
            <p:cNvSpPr/>
            <p:nvPr/>
          </p:nvSpPr>
          <p:spPr>
            <a:xfrm>
              <a:off x="1565563" y="4552678"/>
              <a:ext cx="81629" cy="38220"/>
            </a:xfrm>
            <a:custGeom>
              <a:avLst/>
              <a:gdLst/>
              <a:ahLst/>
              <a:cxnLst/>
              <a:rect l="l" t="t" r="r" b="b"/>
              <a:pathLst>
                <a:path w="1416" h="663" extrusionOk="0">
                  <a:moveTo>
                    <a:pt x="548" y="0"/>
                  </a:moveTo>
                  <a:lnTo>
                    <a:pt x="0" y="662"/>
                  </a:lnTo>
                  <a:lnTo>
                    <a:pt x="1278" y="662"/>
                  </a:lnTo>
                  <a:cubicBezTo>
                    <a:pt x="1370" y="662"/>
                    <a:pt x="1415" y="548"/>
                    <a:pt x="1324" y="502"/>
                  </a:cubicBezTo>
                  <a:lnTo>
                    <a:pt x="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2"/>
            <p:cNvSpPr/>
            <p:nvPr/>
          </p:nvSpPr>
          <p:spPr>
            <a:xfrm>
              <a:off x="1565563" y="4552678"/>
              <a:ext cx="81629" cy="38220"/>
            </a:xfrm>
            <a:custGeom>
              <a:avLst/>
              <a:gdLst/>
              <a:ahLst/>
              <a:cxnLst/>
              <a:rect l="l" t="t" r="r" b="b"/>
              <a:pathLst>
                <a:path w="1416" h="663" fill="none" extrusionOk="0">
                  <a:moveTo>
                    <a:pt x="0" y="662"/>
                  </a:moveTo>
                  <a:cubicBezTo>
                    <a:pt x="502" y="662"/>
                    <a:pt x="982" y="662"/>
                    <a:pt x="1278" y="662"/>
                  </a:cubicBezTo>
                  <a:cubicBezTo>
                    <a:pt x="1370" y="662"/>
                    <a:pt x="1415" y="548"/>
                    <a:pt x="1324" y="502"/>
                  </a:cubicBezTo>
                  <a:lnTo>
                    <a:pt x="548" y="0"/>
                  </a:ln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2"/>
            <p:cNvSpPr/>
            <p:nvPr/>
          </p:nvSpPr>
          <p:spPr>
            <a:xfrm>
              <a:off x="1415564" y="4589515"/>
              <a:ext cx="231628" cy="38220"/>
            </a:xfrm>
            <a:custGeom>
              <a:avLst/>
              <a:gdLst/>
              <a:ahLst/>
              <a:cxnLst/>
              <a:rect l="l" t="t" r="r" b="b"/>
              <a:pathLst>
                <a:path w="4018" h="663" extrusionOk="0">
                  <a:moveTo>
                    <a:pt x="114" y="0"/>
                  </a:moveTo>
                  <a:cubicBezTo>
                    <a:pt x="46" y="0"/>
                    <a:pt x="0" y="46"/>
                    <a:pt x="0" y="115"/>
                  </a:cubicBezTo>
                  <a:lnTo>
                    <a:pt x="0" y="411"/>
                  </a:lnTo>
                  <a:cubicBezTo>
                    <a:pt x="0" y="548"/>
                    <a:pt x="114" y="662"/>
                    <a:pt x="251" y="662"/>
                  </a:cubicBezTo>
                  <a:lnTo>
                    <a:pt x="3789" y="662"/>
                  </a:lnTo>
                  <a:cubicBezTo>
                    <a:pt x="3903" y="662"/>
                    <a:pt x="4017" y="548"/>
                    <a:pt x="4017" y="411"/>
                  </a:cubicBezTo>
                  <a:lnTo>
                    <a:pt x="4017" y="115"/>
                  </a:lnTo>
                  <a:cubicBezTo>
                    <a:pt x="4017" y="46"/>
                    <a:pt x="3972" y="0"/>
                    <a:pt x="3903"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2"/>
            <p:cNvSpPr/>
            <p:nvPr/>
          </p:nvSpPr>
          <p:spPr>
            <a:xfrm>
              <a:off x="1866887" y="4430293"/>
              <a:ext cx="103996" cy="135241"/>
            </a:xfrm>
            <a:custGeom>
              <a:avLst/>
              <a:gdLst/>
              <a:ahLst/>
              <a:cxnLst/>
              <a:rect l="l" t="t" r="r" b="b"/>
              <a:pathLst>
                <a:path w="1804" h="2346" extrusionOk="0">
                  <a:moveTo>
                    <a:pt x="46" y="1"/>
                  </a:moveTo>
                  <a:lnTo>
                    <a:pt x="0" y="1210"/>
                  </a:lnTo>
                  <a:cubicBezTo>
                    <a:pt x="0" y="1210"/>
                    <a:pt x="267" y="2346"/>
                    <a:pt x="502" y="2346"/>
                  </a:cubicBezTo>
                  <a:cubicBezTo>
                    <a:pt x="541" y="2346"/>
                    <a:pt x="580" y="2313"/>
                    <a:pt x="616" y="2237"/>
                  </a:cubicBezTo>
                  <a:cubicBezTo>
                    <a:pt x="867" y="1712"/>
                    <a:pt x="1415" y="1530"/>
                    <a:pt x="1415" y="1530"/>
                  </a:cubicBezTo>
                  <a:lnTo>
                    <a:pt x="1803"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2"/>
            <p:cNvSpPr/>
            <p:nvPr/>
          </p:nvSpPr>
          <p:spPr>
            <a:xfrm>
              <a:off x="1905049" y="4436864"/>
              <a:ext cx="63182" cy="96098"/>
            </a:xfrm>
            <a:custGeom>
              <a:avLst/>
              <a:gdLst/>
              <a:ahLst/>
              <a:cxnLst/>
              <a:rect l="l" t="t" r="r" b="b"/>
              <a:pathLst>
                <a:path w="1096" h="1667" extrusionOk="0">
                  <a:moveTo>
                    <a:pt x="0" y="1"/>
                  </a:moveTo>
                  <a:lnTo>
                    <a:pt x="114" y="1667"/>
                  </a:lnTo>
                  <a:lnTo>
                    <a:pt x="890" y="1325"/>
                  </a:lnTo>
                  <a:lnTo>
                    <a:pt x="1096"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2"/>
            <p:cNvSpPr/>
            <p:nvPr/>
          </p:nvSpPr>
          <p:spPr>
            <a:xfrm>
              <a:off x="1836622" y="4497279"/>
              <a:ext cx="230302" cy="93620"/>
            </a:xfrm>
            <a:custGeom>
              <a:avLst/>
              <a:gdLst/>
              <a:ahLst/>
              <a:cxnLst/>
              <a:rect l="l" t="t" r="r" b="b"/>
              <a:pathLst>
                <a:path w="3995" h="1624" extrusionOk="0">
                  <a:moveTo>
                    <a:pt x="528" y="1"/>
                  </a:moveTo>
                  <a:cubicBezTo>
                    <a:pt x="527" y="1"/>
                    <a:pt x="526" y="1"/>
                    <a:pt x="525" y="3"/>
                  </a:cubicBezTo>
                  <a:cubicBezTo>
                    <a:pt x="502" y="254"/>
                    <a:pt x="160" y="1167"/>
                    <a:pt x="23" y="1486"/>
                  </a:cubicBezTo>
                  <a:cubicBezTo>
                    <a:pt x="0" y="1532"/>
                    <a:pt x="46" y="1600"/>
                    <a:pt x="137" y="1600"/>
                  </a:cubicBezTo>
                  <a:cubicBezTo>
                    <a:pt x="731" y="1600"/>
                    <a:pt x="3013" y="1623"/>
                    <a:pt x="3858" y="1623"/>
                  </a:cubicBezTo>
                  <a:cubicBezTo>
                    <a:pt x="3949" y="1623"/>
                    <a:pt x="3995" y="1509"/>
                    <a:pt x="3903" y="1441"/>
                  </a:cubicBezTo>
                  <a:lnTo>
                    <a:pt x="2077" y="277"/>
                  </a:lnTo>
                  <a:cubicBezTo>
                    <a:pt x="2074" y="274"/>
                    <a:pt x="2069" y="272"/>
                    <a:pt x="2062" y="272"/>
                  </a:cubicBezTo>
                  <a:cubicBezTo>
                    <a:pt x="1966" y="272"/>
                    <a:pt x="1514" y="555"/>
                    <a:pt x="1301" y="619"/>
                  </a:cubicBezTo>
                  <a:cubicBezTo>
                    <a:pt x="1287" y="624"/>
                    <a:pt x="1272" y="627"/>
                    <a:pt x="1256" y="627"/>
                  </a:cubicBezTo>
                  <a:cubicBezTo>
                    <a:pt x="1002" y="627"/>
                    <a:pt x="574" y="1"/>
                    <a:pt x="528"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2"/>
            <p:cNvSpPr/>
            <p:nvPr/>
          </p:nvSpPr>
          <p:spPr>
            <a:xfrm>
              <a:off x="1832644" y="4589515"/>
              <a:ext cx="231628" cy="38220"/>
            </a:xfrm>
            <a:custGeom>
              <a:avLst/>
              <a:gdLst/>
              <a:ahLst/>
              <a:cxnLst/>
              <a:rect l="l" t="t" r="r" b="b"/>
              <a:pathLst>
                <a:path w="4018" h="663" extrusionOk="0">
                  <a:moveTo>
                    <a:pt x="115" y="0"/>
                  </a:moveTo>
                  <a:cubicBezTo>
                    <a:pt x="69" y="0"/>
                    <a:pt x="1" y="46"/>
                    <a:pt x="1" y="115"/>
                  </a:cubicBezTo>
                  <a:lnTo>
                    <a:pt x="1" y="411"/>
                  </a:lnTo>
                  <a:cubicBezTo>
                    <a:pt x="1" y="548"/>
                    <a:pt x="115" y="662"/>
                    <a:pt x="252" y="662"/>
                  </a:cubicBezTo>
                  <a:lnTo>
                    <a:pt x="3790" y="662"/>
                  </a:lnTo>
                  <a:cubicBezTo>
                    <a:pt x="3904" y="662"/>
                    <a:pt x="4018" y="548"/>
                    <a:pt x="4018" y="411"/>
                  </a:cubicBezTo>
                  <a:lnTo>
                    <a:pt x="4018" y="115"/>
                  </a:lnTo>
                  <a:cubicBezTo>
                    <a:pt x="4018" y="46"/>
                    <a:pt x="3972" y="0"/>
                    <a:pt x="3904"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2"/>
            <p:cNvSpPr/>
            <p:nvPr/>
          </p:nvSpPr>
          <p:spPr>
            <a:xfrm>
              <a:off x="1836622" y="4538209"/>
              <a:ext cx="63182" cy="51364"/>
            </a:xfrm>
            <a:custGeom>
              <a:avLst/>
              <a:gdLst/>
              <a:ahLst/>
              <a:cxnLst/>
              <a:rect l="l" t="t" r="r" b="b"/>
              <a:pathLst>
                <a:path w="1096" h="891" extrusionOk="0">
                  <a:moveTo>
                    <a:pt x="320" y="0"/>
                  </a:moveTo>
                  <a:cubicBezTo>
                    <a:pt x="206" y="297"/>
                    <a:pt x="91" y="594"/>
                    <a:pt x="23" y="753"/>
                  </a:cubicBezTo>
                  <a:cubicBezTo>
                    <a:pt x="0" y="822"/>
                    <a:pt x="46" y="868"/>
                    <a:pt x="114" y="868"/>
                  </a:cubicBezTo>
                  <a:cubicBezTo>
                    <a:pt x="320" y="890"/>
                    <a:pt x="662" y="890"/>
                    <a:pt x="1096" y="890"/>
                  </a:cubicBezTo>
                  <a:lnTo>
                    <a:pt x="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2"/>
            <p:cNvSpPr/>
            <p:nvPr/>
          </p:nvSpPr>
          <p:spPr>
            <a:xfrm>
              <a:off x="1836622" y="4538209"/>
              <a:ext cx="63182" cy="51364"/>
            </a:xfrm>
            <a:custGeom>
              <a:avLst/>
              <a:gdLst/>
              <a:ahLst/>
              <a:cxnLst/>
              <a:rect l="l" t="t" r="r" b="b"/>
              <a:pathLst>
                <a:path w="1096" h="891" fill="none" extrusionOk="0">
                  <a:moveTo>
                    <a:pt x="1096" y="890"/>
                  </a:moveTo>
                  <a:cubicBezTo>
                    <a:pt x="662" y="890"/>
                    <a:pt x="320" y="890"/>
                    <a:pt x="114" y="868"/>
                  </a:cubicBezTo>
                  <a:cubicBezTo>
                    <a:pt x="46" y="868"/>
                    <a:pt x="0" y="822"/>
                    <a:pt x="23" y="753"/>
                  </a:cubicBezTo>
                  <a:cubicBezTo>
                    <a:pt x="91" y="594"/>
                    <a:pt x="206" y="297"/>
                    <a:pt x="320" y="0"/>
                  </a:cubicBez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2"/>
            <p:cNvSpPr/>
            <p:nvPr/>
          </p:nvSpPr>
          <p:spPr>
            <a:xfrm>
              <a:off x="1985295" y="4552678"/>
              <a:ext cx="81629" cy="38220"/>
            </a:xfrm>
            <a:custGeom>
              <a:avLst/>
              <a:gdLst/>
              <a:ahLst/>
              <a:cxnLst/>
              <a:rect l="l" t="t" r="r" b="b"/>
              <a:pathLst>
                <a:path w="1416" h="663" extrusionOk="0">
                  <a:moveTo>
                    <a:pt x="548" y="0"/>
                  </a:moveTo>
                  <a:lnTo>
                    <a:pt x="0" y="662"/>
                  </a:lnTo>
                  <a:lnTo>
                    <a:pt x="1256" y="662"/>
                  </a:lnTo>
                  <a:cubicBezTo>
                    <a:pt x="1370" y="662"/>
                    <a:pt x="1416" y="548"/>
                    <a:pt x="1324" y="502"/>
                  </a:cubicBezTo>
                  <a:lnTo>
                    <a:pt x="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2"/>
            <p:cNvSpPr/>
            <p:nvPr/>
          </p:nvSpPr>
          <p:spPr>
            <a:xfrm>
              <a:off x="1985295" y="4552678"/>
              <a:ext cx="81629" cy="38220"/>
            </a:xfrm>
            <a:custGeom>
              <a:avLst/>
              <a:gdLst/>
              <a:ahLst/>
              <a:cxnLst/>
              <a:rect l="l" t="t" r="r" b="b"/>
              <a:pathLst>
                <a:path w="1416" h="663" fill="none" extrusionOk="0">
                  <a:moveTo>
                    <a:pt x="0" y="662"/>
                  </a:moveTo>
                  <a:cubicBezTo>
                    <a:pt x="503" y="662"/>
                    <a:pt x="982" y="662"/>
                    <a:pt x="1256" y="662"/>
                  </a:cubicBezTo>
                  <a:cubicBezTo>
                    <a:pt x="1370" y="662"/>
                    <a:pt x="1416" y="548"/>
                    <a:pt x="1324" y="502"/>
                  </a:cubicBezTo>
                  <a:lnTo>
                    <a:pt x="548" y="0"/>
                  </a:ln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2"/>
            <p:cNvSpPr/>
            <p:nvPr/>
          </p:nvSpPr>
          <p:spPr>
            <a:xfrm>
              <a:off x="1810277" y="3141468"/>
              <a:ext cx="294809" cy="1284502"/>
            </a:xfrm>
            <a:custGeom>
              <a:avLst/>
              <a:gdLst/>
              <a:ahLst/>
              <a:cxnLst/>
              <a:rect l="l" t="t" r="r" b="b"/>
              <a:pathLst>
                <a:path w="5114" h="22282" extrusionOk="0">
                  <a:moveTo>
                    <a:pt x="3411" y="1"/>
                  </a:moveTo>
                  <a:cubicBezTo>
                    <a:pt x="3041" y="1"/>
                    <a:pt x="2570" y="304"/>
                    <a:pt x="2352" y="651"/>
                  </a:cubicBezTo>
                  <a:cubicBezTo>
                    <a:pt x="1507" y="2066"/>
                    <a:pt x="1" y="5786"/>
                    <a:pt x="1" y="5786"/>
                  </a:cubicBezTo>
                  <a:lnTo>
                    <a:pt x="1073" y="21992"/>
                  </a:lnTo>
                  <a:cubicBezTo>
                    <a:pt x="1246" y="22237"/>
                    <a:pt x="2142" y="22282"/>
                    <a:pt x="2783" y="22282"/>
                  </a:cubicBezTo>
                  <a:cubicBezTo>
                    <a:pt x="3159" y="22282"/>
                    <a:pt x="3447" y="22266"/>
                    <a:pt x="3447" y="22266"/>
                  </a:cubicBezTo>
                  <a:cubicBezTo>
                    <a:pt x="3447" y="22266"/>
                    <a:pt x="5022" y="12246"/>
                    <a:pt x="5068" y="9461"/>
                  </a:cubicBezTo>
                  <a:cubicBezTo>
                    <a:pt x="5113" y="6654"/>
                    <a:pt x="3927" y="674"/>
                    <a:pt x="3927" y="674"/>
                  </a:cubicBezTo>
                  <a:cubicBezTo>
                    <a:pt x="3927" y="184"/>
                    <a:pt x="3699" y="1"/>
                    <a:pt x="3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2"/>
            <p:cNvSpPr/>
            <p:nvPr/>
          </p:nvSpPr>
          <p:spPr>
            <a:xfrm>
              <a:off x="1857663" y="4380312"/>
              <a:ext cx="165852" cy="56610"/>
            </a:xfrm>
            <a:custGeom>
              <a:avLst/>
              <a:gdLst/>
              <a:ahLst/>
              <a:cxnLst/>
              <a:rect l="l" t="t" r="r" b="b"/>
              <a:pathLst>
                <a:path w="2877" h="982" extrusionOk="0">
                  <a:moveTo>
                    <a:pt x="0" y="0"/>
                  </a:moveTo>
                  <a:lnTo>
                    <a:pt x="0" y="982"/>
                  </a:lnTo>
                  <a:lnTo>
                    <a:pt x="2876" y="982"/>
                  </a:lnTo>
                  <a:lnTo>
                    <a:pt x="2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2"/>
            <p:cNvSpPr/>
            <p:nvPr/>
          </p:nvSpPr>
          <p:spPr>
            <a:xfrm>
              <a:off x="1470791" y="3120541"/>
              <a:ext cx="561948" cy="1303179"/>
            </a:xfrm>
            <a:custGeom>
              <a:avLst/>
              <a:gdLst/>
              <a:ahLst/>
              <a:cxnLst/>
              <a:rect l="l" t="t" r="r" b="b"/>
              <a:pathLst>
                <a:path w="9748" h="22606" extrusionOk="0">
                  <a:moveTo>
                    <a:pt x="8063" y="1"/>
                  </a:moveTo>
                  <a:cubicBezTo>
                    <a:pt x="7138" y="1"/>
                    <a:pt x="6080" y="324"/>
                    <a:pt x="5547" y="808"/>
                  </a:cubicBezTo>
                  <a:cubicBezTo>
                    <a:pt x="4840" y="1425"/>
                    <a:pt x="3653" y="3319"/>
                    <a:pt x="3265" y="4848"/>
                  </a:cubicBezTo>
                  <a:cubicBezTo>
                    <a:pt x="2808" y="6629"/>
                    <a:pt x="2580" y="8569"/>
                    <a:pt x="2260" y="10463"/>
                  </a:cubicBezTo>
                  <a:cubicBezTo>
                    <a:pt x="2192" y="10874"/>
                    <a:pt x="1872" y="12495"/>
                    <a:pt x="1690" y="13317"/>
                  </a:cubicBezTo>
                  <a:cubicBezTo>
                    <a:pt x="1073" y="16078"/>
                    <a:pt x="206" y="19068"/>
                    <a:pt x="1" y="22287"/>
                  </a:cubicBezTo>
                  <a:cubicBezTo>
                    <a:pt x="398" y="22386"/>
                    <a:pt x="1287" y="22605"/>
                    <a:pt x="1807" y="22605"/>
                  </a:cubicBezTo>
                  <a:cubicBezTo>
                    <a:pt x="2004" y="22605"/>
                    <a:pt x="2148" y="22574"/>
                    <a:pt x="2192" y="22492"/>
                  </a:cubicBezTo>
                  <a:cubicBezTo>
                    <a:pt x="6004" y="15485"/>
                    <a:pt x="7305" y="9642"/>
                    <a:pt x="8126" y="7747"/>
                  </a:cubicBezTo>
                  <a:cubicBezTo>
                    <a:pt x="8218" y="7542"/>
                    <a:pt x="8286" y="7313"/>
                    <a:pt x="8332" y="7085"/>
                  </a:cubicBezTo>
                  <a:lnTo>
                    <a:pt x="9747" y="877"/>
                  </a:lnTo>
                  <a:cubicBezTo>
                    <a:pt x="9597" y="255"/>
                    <a:pt x="8882" y="1"/>
                    <a:pt x="8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2"/>
            <p:cNvSpPr/>
            <p:nvPr/>
          </p:nvSpPr>
          <p:spPr>
            <a:xfrm>
              <a:off x="1437932" y="4380312"/>
              <a:ext cx="188219" cy="56610"/>
            </a:xfrm>
            <a:custGeom>
              <a:avLst/>
              <a:gdLst/>
              <a:ahLst/>
              <a:cxnLst/>
              <a:rect l="l" t="t" r="r" b="b"/>
              <a:pathLst>
                <a:path w="3265" h="982" extrusionOk="0">
                  <a:moveTo>
                    <a:pt x="388" y="0"/>
                  </a:moveTo>
                  <a:lnTo>
                    <a:pt x="0" y="982"/>
                  </a:lnTo>
                  <a:lnTo>
                    <a:pt x="2899" y="982"/>
                  </a:lnTo>
                  <a:lnTo>
                    <a:pt x="3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2"/>
            <p:cNvSpPr/>
            <p:nvPr/>
          </p:nvSpPr>
          <p:spPr>
            <a:xfrm>
              <a:off x="1831549" y="2722947"/>
              <a:ext cx="18274" cy="15277"/>
            </a:xfrm>
            <a:custGeom>
              <a:avLst/>
              <a:gdLst/>
              <a:ahLst/>
              <a:cxnLst/>
              <a:rect l="l" t="t" r="r" b="b"/>
              <a:pathLst>
                <a:path w="317" h="265" extrusionOk="0">
                  <a:moveTo>
                    <a:pt x="44" y="1"/>
                  </a:moveTo>
                  <a:cubicBezTo>
                    <a:pt x="14" y="1"/>
                    <a:pt x="0" y="10"/>
                    <a:pt x="20" y="36"/>
                  </a:cubicBezTo>
                  <a:cubicBezTo>
                    <a:pt x="65" y="104"/>
                    <a:pt x="202" y="196"/>
                    <a:pt x="316" y="264"/>
                  </a:cubicBezTo>
                  <a:lnTo>
                    <a:pt x="294" y="59"/>
                  </a:lnTo>
                  <a:cubicBezTo>
                    <a:pt x="294" y="59"/>
                    <a:pt x="119" y="1"/>
                    <a:pt x="44" y="1"/>
                  </a:cubicBezTo>
                  <a:close/>
                </a:path>
              </a:pathLst>
            </a:custGeom>
            <a:solidFill>
              <a:srgbClr val="BF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2"/>
            <p:cNvSpPr/>
            <p:nvPr/>
          </p:nvSpPr>
          <p:spPr>
            <a:xfrm>
              <a:off x="1730032" y="2743412"/>
              <a:ext cx="371077" cy="439562"/>
            </a:xfrm>
            <a:custGeom>
              <a:avLst/>
              <a:gdLst/>
              <a:ahLst/>
              <a:cxnLst/>
              <a:rect l="l" t="t" r="r" b="b"/>
              <a:pathLst>
                <a:path w="6437" h="7625" extrusionOk="0">
                  <a:moveTo>
                    <a:pt x="4177" y="1"/>
                  </a:moveTo>
                  <a:lnTo>
                    <a:pt x="4177" y="1"/>
                  </a:lnTo>
                  <a:cubicBezTo>
                    <a:pt x="3652" y="356"/>
                    <a:pt x="3164" y="473"/>
                    <a:pt x="2747" y="473"/>
                  </a:cubicBezTo>
                  <a:cubicBezTo>
                    <a:pt x="1932" y="473"/>
                    <a:pt x="1393" y="23"/>
                    <a:pt x="1393" y="23"/>
                  </a:cubicBezTo>
                  <a:cubicBezTo>
                    <a:pt x="1050" y="46"/>
                    <a:pt x="411" y="343"/>
                    <a:pt x="411" y="343"/>
                  </a:cubicBezTo>
                  <a:cubicBezTo>
                    <a:pt x="0" y="1507"/>
                    <a:pt x="434" y="6643"/>
                    <a:pt x="411" y="7624"/>
                  </a:cubicBezTo>
                  <a:cubicBezTo>
                    <a:pt x="4497" y="7624"/>
                    <a:pt x="6437" y="7510"/>
                    <a:pt x="6437" y="7510"/>
                  </a:cubicBezTo>
                  <a:cubicBezTo>
                    <a:pt x="6414" y="7464"/>
                    <a:pt x="5798" y="4086"/>
                    <a:pt x="5638" y="3379"/>
                  </a:cubicBezTo>
                  <a:cubicBezTo>
                    <a:pt x="5433" y="2466"/>
                    <a:pt x="4154" y="92"/>
                    <a:pt x="4177"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2"/>
            <p:cNvSpPr/>
            <p:nvPr/>
          </p:nvSpPr>
          <p:spPr>
            <a:xfrm>
              <a:off x="1757126" y="2416204"/>
              <a:ext cx="187412" cy="135702"/>
            </a:xfrm>
            <a:custGeom>
              <a:avLst/>
              <a:gdLst/>
              <a:ahLst/>
              <a:cxnLst/>
              <a:rect l="l" t="t" r="r" b="b"/>
              <a:pathLst>
                <a:path w="3251" h="2354" extrusionOk="0">
                  <a:moveTo>
                    <a:pt x="1876" y="1"/>
                  </a:moveTo>
                  <a:cubicBezTo>
                    <a:pt x="447" y="1"/>
                    <a:pt x="1" y="2021"/>
                    <a:pt x="557" y="2344"/>
                  </a:cubicBezTo>
                  <a:cubicBezTo>
                    <a:pt x="567" y="2350"/>
                    <a:pt x="580" y="2353"/>
                    <a:pt x="596" y="2353"/>
                  </a:cubicBezTo>
                  <a:cubicBezTo>
                    <a:pt x="994" y="2353"/>
                    <a:pt x="3251" y="518"/>
                    <a:pt x="3251" y="518"/>
                  </a:cubicBezTo>
                  <a:cubicBezTo>
                    <a:pt x="2721" y="149"/>
                    <a:pt x="2263" y="1"/>
                    <a:pt x="1876"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2"/>
            <p:cNvSpPr/>
            <p:nvPr/>
          </p:nvSpPr>
          <p:spPr>
            <a:xfrm>
              <a:off x="1756031" y="2439725"/>
              <a:ext cx="183607" cy="118581"/>
            </a:xfrm>
            <a:custGeom>
              <a:avLst/>
              <a:gdLst/>
              <a:ahLst/>
              <a:cxnLst/>
              <a:rect l="l" t="t" r="r" b="b"/>
              <a:pathLst>
                <a:path w="3185" h="2057" extrusionOk="0">
                  <a:moveTo>
                    <a:pt x="3028" y="0"/>
                  </a:moveTo>
                  <a:cubicBezTo>
                    <a:pt x="3009" y="0"/>
                    <a:pt x="2990" y="6"/>
                    <a:pt x="2973" y="19"/>
                  </a:cubicBezTo>
                  <a:cubicBezTo>
                    <a:pt x="2585" y="361"/>
                    <a:pt x="2243" y="703"/>
                    <a:pt x="1923" y="1092"/>
                  </a:cubicBezTo>
                  <a:cubicBezTo>
                    <a:pt x="1786" y="1274"/>
                    <a:pt x="1672" y="1457"/>
                    <a:pt x="1512" y="1617"/>
                  </a:cubicBezTo>
                  <a:cubicBezTo>
                    <a:pt x="1347" y="1772"/>
                    <a:pt x="1168" y="1832"/>
                    <a:pt x="985" y="1832"/>
                  </a:cubicBezTo>
                  <a:cubicBezTo>
                    <a:pt x="713" y="1832"/>
                    <a:pt x="434" y="1698"/>
                    <a:pt x="188" y="1548"/>
                  </a:cubicBezTo>
                  <a:cubicBezTo>
                    <a:pt x="171" y="1538"/>
                    <a:pt x="154" y="1533"/>
                    <a:pt x="138" y="1533"/>
                  </a:cubicBezTo>
                  <a:cubicBezTo>
                    <a:pt x="51" y="1533"/>
                    <a:pt x="0" y="1673"/>
                    <a:pt x="97" y="1731"/>
                  </a:cubicBezTo>
                  <a:cubicBezTo>
                    <a:pt x="384" y="1903"/>
                    <a:pt x="689" y="2057"/>
                    <a:pt x="995" y="2057"/>
                  </a:cubicBezTo>
                  <a:cubicBezTo>
                    <a:pt x="1176" y="2057"/>
                    <a:pt x="1357" y="2003"/>
                    <a:pt x="1535" y="1868"/>
                  </a:cubicBezTo>
                  <a:cubicBezTo>
                    <a:pt x="1786" y="1662"/>
                    <a:pt x="1969" y="1343"/>
                    <a:pt x="2174" y="1092"/>
                  </a:cubicBezTo>
                  <a:cubicBezTo>
                    <a:pt x="2471" y="772"/>
                    <a:pt x="2768" y="452"/>
                    <a:pt x="3110" y="179"/>
                  </a:cubicBezTo>
                  <a:cubicBezTo>
                    <a:pt x="3184" y="104"/>
                    <a:pt x="3108" y="0"/>
                    <a:pt x="3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2"/>
            <p:cNvSpPr/>
            <p:nvPr/>
          </p:nvSpPr>
          <p:spPr>
            <a:xfrm>
              <a:off x="1730032" y="2743412"/>
              <a:ext cx="430339" cy="439562"/>
            </a:xfrm>
            <a:custGeom>
              <a:avLst/>
              <a:gdLst/>
              <a:ahLst/>
              <a:cxnLst/>
              <a:rect l="l" t="t" r="r" b="b"/>
              <a:pathLst>
                <a:path w="7465" h="7625" extrusionOk="0">
                  <a:moveTo>
                    <a:pt x="4177" y="1"/>
                  </a:moveTo>
                  <a:lnTo>
                    <a:pt x="4177" y="1"/>
                  </a:lnTo>
                  <a:cubicBezTo>
                    <a:pt x="3652" y="356"/>
                    <a:pt x="3164" y="473"/>
                    <a:pt x="2747" y="473"/>
                  </a:cubicBezTo>
                  <a:cubicBezTo>
                    <a:pt x="1932" y="473"/>
                    <a:pt x="1393" y="23"/>
                    <a:pt x="1393" y="23"/>
                  </a:cubicBezTo>
                  <a:cubicBezTo>
                    <a:pt x="1050" y="46"/>
                    <a:pt x="411" y="343"/>
                    <a:pt x="411" y="343"/>
                  </a:cubicBezTo>
                  <a:cubicBezTo>
                    <a:pt x="0" y="1507"/>
                    <a:pt x="434" y="6643"/>
                    <a:pt x="411" y="7624"/>
                  </a:cubicBezTo>
                  <a:cubicBezTo>
                    <a:pt x="4497" y="7624"/>
                    <a:pt x="7464" y="7510"/>
                    <a:pt x="7464" y="7510"/>
                  </a:cubicBezTo>
                  <a:cubicBezTo>
                    <a:pt x="7441" y="7464"/>
                    <a:pt x="5798" y="4086"/>
                    <a:pt x="5638" y="3379"/>
                  </a:cubicBezTo>
                  <a:cubicBezTo>
                    <a:pt x="5433" y="2466"/>
                    <a:pt x="4154" y="92"/>
                    <a:pt x="4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2"/>
            <p:cNvSpPr/>
            <p:nvPr/>
          </p:nvSpPr>
          <p:spPr>
            <a:xfrm>
              <a:off x="1810277" y="2702597"/>
              <a:ext cx="135587" cy="117428"/>
            </a:xfrm>
            <a:custGeom>
              <a:avLst/>
              <a:gdLst/>
              <a:ahLst/>
              <a:cxnLst/>
              <a:rect l="l" t="t" r="r" b="b"/>
              <a:pathLst>
                <a:path w="2352" h="2037" extrusionOk="0">
                  <a:moveTo>
                    <a:pt x="594" y="1"/>
                  </a:moveTo>
                  <a:lnTo>
                    <a:pt x="1" y="731"/>
                  </a:lnTo>
                  <a:lnTo>
                    <a:pt x="1781" y="1964"/>
                  </a:lnTo>
                  <a:cubicBezTo>
                    <a:pt x="1850" y="2014"/>
                    <a:pt x="1925" y="2037"/>
                    <a:pt x="1997" y="2037"/>
                  </a:cubicBezTo>
                  <a:cubicBezTo>
                    <a:pt x="2184" y="2037"/>
                    <a:pt x="2352" y="1882"/>
                    <a:pt x="2352" y="1667"/>
                  </a:cubicBezTo>
                  <a:lnTo>
                    <a:pt x="2306" y="982"/>
                  </a:lnTo>
                  <a:lnTo>
                    <a:pt x="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2"/>
            <p:cNvSpPr/>
            <p:nvPr/>
          </p:nvSpPr>
          <p:spPr>
            <a:xfrm>
              <a:off x="1943154" y="2702597"/>
              <a:ext cx="32974" cy="99961"/>
            </a:xfrm>
            <a:custGeom>
              <a:avLst/>
              <a:gdLst/>
              <a:ahLst/>
              <a:cxnLst/>
              <a:rect l="l" t="t" r="r" b="b"/>
              <a:pathLst>
                <a:path w="572" h="1734" extrusionOk="0">
                  <a:moveTo>
                    <a:pt x="138" y="1"/>
                  </a:moveTo>
                  <a:lnTo>
                    <a:pt x="1" y="982"/>
                  </a:lnTo>
                  <a:lnTo>
                    <a:pt x="343" y="1667"/>
                  </a:lnTo>
                  <a:cubicBezTo>
                    <a:pt x="371" y="1713"/>
                    <a:pt x="414" y="1733"/>
                    <a:pt x="454" y="1733"/>
                  </a:cubicBezTo>
                  <a:cubicBezTo>
                    <a:pt x="515" y="1733"/>
                    <a:pt x="572" y="1690"/>
                    <a:pt x="572" y="1622"/>
                  </a:cubicBezTo>
                  <a:lnTo>
                    <a:pt x="526" y="503"/>
                  </a:lnTo>
                  <a:lnTo>
                    <a:pt x="1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2"/>
            <p:cNvSpPr/>
            <p:nvPr/>
          </p:nvSpPr>
          <p:spPr>
            <a:xfrm>
              <a:off x="1956356" y="2815529"/>
              <a:ext cx="11875" cy="22655"/>
            </a:xfrm>
            <a:custGeom>
              <a:avLst/>
              <a:gdLst/>
              <a:ahLst/>
              <a:cxnLst/>
              <a:rect l="l" t="t" r="r" b="b"/>
              <a:pathLst>
                <a:path w="206" h="393" extrusionOk="0">
                  <a:moveTo>
                    <a:pt x="41" y="1"/>
                  </a:moveTo>
                  <a:cubicBezTo>
                    <a:pt x="35" y="1"/>
                    <a:pt x="29" y="2"/>
                    <a:pt x="23" y="5"/>
                  </a:cubicBezTo>
                  <a:cubicBezTo>
                    <a:pt x="0" y="5"/>
                    <a:pt x="0" y="96"/>
                    <a:pt x="46" y="210"/>
                  </a:cubicBezTo>
                  <a:cubicBezTo>
                    <a:pt x="69" y="324"/>
                    <a:pt x="137" y="393"/>
                    <a:pt x="160" y="393"/>
                  </a:cubicBezTo>
                  <a:cubicBezTo>
                    <a:pt x="206" y="370"/>
                    <a:pt x="206" y="279"/>
                    <a:pt x="160" y="165"/>
                  </a:cubicBezTo>
                  <a:cubicBezTo>
                    <a:pt x="120" y="65"/>
                    <a:pt x="80"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2"/>
            <p:cNvSpPr/>
            <p:nvPr/>
          </p:nvSpPr>
          <p:spPr>
            <a:xfrm>
              <a:off x="1658952" y="2742893"/>
              <a:ext cx="231628" cy="253245"/>
            </a:xfrm>
            <a:custGeom>
              <a:avLst/>
              <a:gdLst/>
              <a:ahLst/>
              <a:cxnLst/>
              <a:rect l="l" t="t" r="r" b="b"/>
              <a:pathLst>
                <a:path w="4018" h="4393" extrusionOk="0">
                  <a:moveTo>
                    <a:pt x="2465" y="0"/>
                  </a:moveTo>
                  <a:cubicBezTo>
                    <a:pt x="1968" y="0"/>
                    <a:pt x="1391" y="319"/>
                    <a:pt x="1096" y="991"/>
                  </a:cubicBezTo>
                  <a:cubicBezTo>
                    <a:pt x="229" y="2840"/>
                    <a:pt x="1" y="4141"/>
                    <a:pt x="1" y="4141"/>
                  </a:cubicBezTo>
                  <a:cubicBezTo>
                    <a:pt x="1" y="4141"/>
                    <a:pt x="2952" y="4392"/>
                    <a:pt x="3795" y="4392"/>
                  </a:cubicBezTo>
                  <a:cubicBezTo>
                    <a:pt x="3936" y="4392"/>
                    <a:pt x="4018" y="4385"/>
                    <a:pt x="4018" y="4369"/>
                  </a:cubicBezTo>
                  <a:cubicBezTo>
                    <a:pt x="3744" y="1858"/>
                    <a:pt x="3995" y="900"/>
                    <a:pt x="2991" y="147"/>
                  </a:cubicBezTo>
                  <a:cubicBezTo>
                    <a:pt x="2843" y="50"/>
                    <a:pt x="2660" y="0"/>
                    <a:pt x="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2"/>
            <p:cNvSpPr/>
            <p:nvPr/>
          </p:nvSpPr>
          <p:spPr>
            <a:xfrm>
              <a:off x="1568157" y="2984205"/>
              <a:ext cx="290889" cy="671305"/>
            </a:xfrm>
            <a:custGeom>
              <a:avLst/>
              <a:gdLst/>
              <a:ahLst/>
              <a:cxnLst/>
              <a:rect l="l" t="t" r="r" b="b"/>
              <a:pathLst>
                <a:path w="5046" h="11645" extrusionOk="0">
                  <a:moveTo>
                    <a:pt x="1827" y="1"/>
                  </a:moveTo>
                  <a:cubicBezTo>
                    <a:pt x="1827" y="1"/>
                    <a:pt x="1096" y="8195"/>
                    <a:pt x="982" y="8811"/>
                  </a:cubicBezTo>
                  <a:cubicBezTo>
                    <a:pt x="845" y="9427"/>
                    <a:pt x="914" y="9952"/>
                    <a:pt x="868" y="10226"/>
                  </a:cubicBezTo>
                  <a:cubicBezTo>
                    <a:pt x="822" y="10523"/>
                    <a:pt x="1" y="11573"/>
                    <a:pt x="229" y="11641"/>
                  </a:cubicBezTo>
                  <a:cubicBezTo>
                    <a:pt x="238" y="11643"/>
                    <a:pt x="247" y="11644"/>
                    <a:pt x="257" y="11644"/>
                  </a:cubicBezTo>
                  <a:cubicBezTo>
                    <a:pt x="475" y="11644"/>
                    <a:pt x="941" y="11160"/>
                    <a:pt x="2055" y="10112"/>
                  </a:cubicBezTo>
                  <a:cubicBezTo>
                    <a:pt x="3196" y="8994"/>
                    <a:pt x="5045" y="206"/>
                    <a:pt x="5045" y="206"/>
                  </a:cubicBezTo>
                  <a:lnTo>
                    <a:pt x="1827"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2"/>
            <p:cNvSpPr/>
            <p:nvPr/>
          </p:nvSpPr>
          <p:spPr>
            <a:xfrm>
              <a:off x="2051070" y="2250929"/>
              <a:ext cx="460604" cy="428436"/>
            </a:xfrm>
            <a:custGeom>
              <a:avLst/>
              <a:gdLst/>
              <a:ahLst/>
              <a:cxnLst/>
              <a:rect l="l" t="t" r="r" b="b"/>
              <a:pathLst>
                <a:path w="7990" h="7432" extrusionOk="0">
                  <a:moveTo>
                    <a:pt x="3950" y="1"/>
                  </a:moveTo>
                  <a:cubicBezTo>
                    <a:pt x="2164" y="1"/>
                    <a:pt x="607" y="1310"/>
                    <a:pt x="320" y="3134"/>
                  </a:cubicBezTo>
                  <a:cubicBezTo>
                    <a:pt x="1" y="5165"/>
                    <a:pt x="1370" y="7060"/>
                    <a:pt x="3402" y="7379"/>
                  </a:cubicBezTo>
                  <a:cubicBezTo>
                    <a:pt x="3609" y="7414"/>
                    <a:pt x="3815" y="7431"/>
                    <a:pt x="4018" y="7431"/>
                  </a:cubicBezTo>
                  <a:cubicBezTo>
                    <a:pt x="5807" y="7431"/>
                    <a:pt x="7383" y="6122"/>
                    <a:pt x="7670" y="4298"/>
                  </a:cubicBezTo>
                  <a:cubicBezTo>
                    <a:pt x="7990" y="2267"/>
                    <a:pt x="6597" y="372"/>
                    <a:pt x="4566" y="53"/>
                  </a:cubicBezTo>
                  <a:cubicBezTo>
                    <a:pt x="4359" y="18"/>
                    <a:pt x="4153" y="1"/>
                    <a:pt x="3950" y="1"/>
                  </a:cubicBezTo>
                  <a:close/>
                </a:path>
              </a:pathLst>
            </a:custGeom>
            <a:solidFill>
              <a:srgbClr val="E8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2"/>
            <p:cNvSpPr/>
            <p:nvPr/>
          </p:nvSpPr>
          <p:spPr>
            <a:xfrm>
              <a:off x="2281372" y="2234211"/>
              <a:ext cx="177670" cy="226382"/>
            </a:xfrm>
            <a:custGeom>
              <a:avLst/>
              <a:gdLst/>
              <a:ahLst/>
              <a:cxnLst/>
              <a:rect l="l" t="t" r="r" b="b"/>
              <a:pathLst>
                <a:path w="3082" h="3927" extrusionOk="0">
                  <a:moveTo>
                    <a:pt x="639" y="0"/>
                  </a:moveTo>
                  <a:lnTo>
                    <a:pt x="0" y="3926"/>
                  </a:lnTo>
                  <a:lnTo>
                    <a:pt x="3081" y="1552"/>
                  </a:lnTo>
                  <a:cubicBezTo>
                    <a:pt x="2534" y="753"/>
                    <a:pt x="1666" y="160"/>
                    <a:pt x="639"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2"/>
            <p:cNvSpPr/>
            <p:nvPr/>
          </p:nvSpPr>
          <p:spPr>
            <a:xfrm>
              <a:off x="2069518" y="2250929"/>
              <a:ext cx="244771" cy="209664"/>
            </a:xfrm>
            <a:custGeom>
              <a:avLst/>
              <a:gdLst/>
              <a:ahLst/>
              <a:cxnLst/>
              <a:rect l="l" t="t" r="r" b="b"/>
              <a:pathLst>
                <a:path w="4246" h="3637" extrusionOk="0">
                  <a:moveTo>
                    <a:pt x="3630" y="1"/>
                  </a:moveTo>
                  <a:cubicBezTo>
                    <a:pt x="1844" y="1"/>
                    <a:pt x="287" y="1310"/>
                    <a:pt x="0" y="3134"/>
                  </a:cubicBezTo>
                  <a:lnTo>
                    <a:pt x="3675" y="3636"/>
                  </a:lnTo>
                  <a:lnTo>
                    <a:pt x="4246" y="53"/>
                  </a:lnTo>
                  <a:cubicBezTo>
                    <a:pt x="4039" y="18"/>
                    <a:pt x="3833" y="1"/>
                    <a:pt x="3630" y="1"/>
                  </a:cubicBezTo>
                  <a:close/>
                </a:path>
              </a:pathLst>
            </a:custGeom>
            <a:solidFill>
              <a:srgbClr val="201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2"/>
            <p:cNvSpPr/>
            <p:nvPr/>
          </p:nvSpPr>
          <p:spPr>
            <a:xfrm>
              <a:off x="2559003" y="2294741"/>
              <a:ext cx="64508" cy="63182"/>
            </a:xfrm>
            <a:custGeom>
              <a:avLst/>
              <a:gdLst/>
              <a:ahLst/>
              <a:cxnLst/>
              <a:rect l="l" t="t" r="r" b="b"/>
              <a:pathLst>
                <a:path w="1119" h="1096" fill="none" extrusionOk="0">
                  <a:moveTo>
                    <a:pt x="1119" y="548"/>
                  </a:moveTo>
                  <a:cubicBezTo>
                    <a:pt x="1119" y="867"/>
                    <a:pt x="868" y="1096"/>
                    <a:pt x="571" y="1096"/>
                  </a:cubicBezTo>
                  <a:cubicBezTo>
                    <a:pt x="251" y="1096"/>
                    <a:pt x="0" y="867"/>
                    <a:pt x="0" y="548"/>
                  </a:cubicBezTo>
                  <a:cubicBezTo>
                    <a:pt x="0" y="228"/>
                    <a:pt x="251" y="0"/>
                    <a:pt x="571" y="0"/>
                  </a:cubicBezTo>
                  <a:cubicBezTo>
                    <a:pt x="868" y="0"/>
                    <a:pt x="1119" y="228"/>
                    <a:pt x="1119" y="548"/>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2"/>
            <p:cNvSpPr/>
            <p:nvPr/>
          </p:nvSpPr>
          <p:spPr>
            <a:xfrm>
              <a:off x="1441852" y="2238131"/>
              <a:ext cx="132935" cy="132935"/>
            </a:xfrm>
            <a:custGeom>
              <a:avLst/>
              <a:gdLst/>
              <a:ahLst/>
              <a:cxnLst/>
              <a:rect l="l" t="t" r="r" b="b"/>
              <a:pathLst>
                <a:path w="2306" h="2306" fill="none" extrusionOk="0">
                  <a:moveTo>
                    <a:pt x="2306" y="1165"/>
                  </a:moveTo>
                  <a:cubicBezTo>
                    <a:pt x="2306" y="1804"/>
                    <a:pt x="1804" y="2306"/>
                    <a:pt x="1142" y="2306"/>
                  </a:cubicBezTo>
                  <a:cubicBezTo>
                    <a:pt x="503" y="2306"/>
                    <a:pt x="1" y="1804"/>
                    <a:pt x="1" y="1165"/>
                  </a:cubicBezTo>
                  <a:cubicBezTo>
                    <a:pt x="1" y="526"/>
                    <a:pt x="503" y="1"/>
                    <a:pt x="1142" y="1"/>
                  </a:cubicBezTo>
                  <a:cubicBezTo>
                    <a:pt x="1804" y="1"/>
                    <a:pt x="2306" y="526"/>
                    <a:pt x="2306" y="1165"/>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2"/>
            <p:cNvSpPr/>
            <p:nvPr/>
          </p:nvSpPr>
          <p:spPr>
            <a:xfrm>
              <a:off x="2243210" y="3221079"/>
              <a:ext cx="110568" cy="111894"/>
            </a:xfrm>
            <a:custGeom>
              <a:avLst/>
              <a:gdLst/>
              <a:ahLst/>
              <a:cxnLst/>
              <a:rect l="l" t="t" r="r" b="b"/>
              <a:pathLst>
                <a:path w="1918" h="1941" extrusionOk="0">
                  <a:moveTo>
                    <a:pt x="959" y="0"/>
                  </a:moveTo>
                  <a:cubicBezTo>
                    <a:pt x="434" y="0"/>
                    <a:pt x="0" y="434"/>
                    <a:pt x="0" y="959"/>
                  </a:cubicBezTo>
                  <a:cubicBezTo>
                    <a:pt x="0" y="1507"/>
                    <a:pt x="434" y="1940"/>
                    <a:pt x="959" y="1940"/>
                  </a:cubicBezTo>
                  <a:cubicBezTo>
                    <a:pt x="1484" y="1940"/>
                    <a:pt x="1917" y="1507"/>
                    <a:pt x="1917" y="959"/>
                  </a:cubicBezTo>
                  <a:cubicBezTo>
                    <a:pt x="1917" y="434"/>
                    <a:pt x="1484"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72"/>
          <p:cNvGrpSpPr/>
          <p:nvPr/>
        </p:nvGrpSpPr>
        <p:grpSpPr>
          <a:xfrm>
            <a:off x="6296534" y="1798736"/>
            <a:ext cx="1742976" cy="2723713"/>
            <a:chOff x="6088881" y="1984243"/>
            <a:chExt cx="1665369" cy="2602439"/>
          </a:xfrm>
        </p:grpSpPr>
        <p:sp>
          <p:nvSpPr>
            <p:cNvPr id="2075" name="Google Shape;2075;p72"/>
            <p:cNvSpPr/>
            <p:nvPr/>
          </p:nvSpPr>
          <p:spPr>
            <a:xfrm>
              <a:off x="6088881" y="4536334"/>
              <a:ext cx="1016975" cy="48145"/>
            </a:xfrm>
            <a:custGeom>
              <a:avLst/>
              <a:gdLst/>
              <a:ahLst/>
              <a:cxnLst/>
              <a:rect l="l" t="t" r="r" b="b"/>
              <a:pathLst>
                <a:path w="21229" h="1005" extrusionOk="0">
                  <a:moveTo>
                    <a:pt x="10409" y="0"/>
                  </a:moveTo>
                  <a:cubicBezTo>
                    <a:pt x="4429" y="0"/>
                    <a:pt x="1" y="160"/>
                    <a:pt x="1" y="502"/>
                  </a:cubicBezTo>
                  <a:cubicBezTo>
                    <a:pt x="1" y="845"/>
                    <a:pt x="5159" y="1004"/>
                    <a:pt x="11116" y="1004"/>
                  </a:cubicBezTo>
                  <a:cubicBezTo>
                    <a:pt x="17097" y="1004"/>
                    <a:pt x="21228" y="959"/>
                    <a:pt x="21228" y="616"/>
                  </a:cubicBezTo>
                  <a:cubicBezTo>
                    <a:pt x="21228" y="274"/>
                    <a:pt x="16389" y="0"/>
                    <a:pt x="10409" y="0"/>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2"/>
            <p:cNvSpPr/>
            <p:nvPr/>
          </p:nvSpPr>
          <p:spPr>
            <a:xfrm>
              <a:off x="6929757" y="4451015"/>
              <a:ext cx="124697" cy="108313"/>
            </a:xfrm>
            <a:custGeom>
              <a:avLst/>
              <a:gdLst/>
              <a:ahLst/>
              <a:cxnLst/>
              <a:rect l="l" t="t" r="r" b="b"/>
              <a:pathLst>
                <a:path w="2603" h="2261" extrusionOk="0">
                  <a:moveTo>
                    <a:pt x="2032" y="1"/>
                  </a:moveTo>
                  <a:lnTo>
                    <a:pt x="46" y="69"/>
                  </a:lnTo>
                  <a:lnTo>
                    <a:pt x="0" y="663"/>
                  </a:lnTo>
                  <a:lnTo>
                    <a:pt x="936" y="2260"/>
                  </a:lnTo>
                  <a:lnTo>
                    <a:pt x="2602" y="982"/>
                  </a:lnTo>
                  <a:lnTo>
                    <a:pt x="2351" y="663"/>
                  </a:lnTo>
                  <a:lnTo>
                    <a:pt x="2032" y="1"/>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2"/>
            <p:cNvSpPr/>
            <p:nvPr/>
          </p:nvSpPr>
          <p:spPr>
            <a:xfrm>
              <a:off x="6915529" y="4481579"/>
              <a:ext cx="287622" cy="105104"/>
            </a:xfrm>
            <a:custGeom>
              <a:avLst/>
              <a:gdLst/>
              <a:ahLst/>
              <a:cxnLst/>
              <a:rect l="l" t="t" r="r" b="b"/>
              <a:pathLst>
                <a:path w="6004" h="2194" extrusionOk="0">
                  <a:moveTo>
                    <a:pt x="284" y="1"/>
                  </a:moveTo>
                  <a:cubicBezTo>
                    <a:pt x="257" y="1"/>
                    <a:pt x="229" y="26"/>
                    <a:pt x="229" y="70"/>
                  </a:cubicBezTo>
                  <a:lnTo>
                    <a:pt x="0" y="2193"/>
                  </a:lnTo>
                  <a:lnTo>
                    <a:pt x="5867" y="2193"/>
                  </a:lnTo>
                  <a:cubicBezTo>
                    <a:pt x="5935" y="2193"/>
                    <a:pt x="6004" y="2125"/>
                    <a:pt x="6004" y="2033"/>
                  </a:cubicBezTo>
                  <a:lnTo>
                    <a:pt x="6004" y="1577"/>
                  </a:lnTo>
                  <a:cubicBezTo>
                    <a:pt x="6004" y="1508"/>
                    <a:pt x="5958" y="1463"/>
                    <a:pt x="5912" y="1440"/>
                  </a:cubicBezTo>
                  <a:lnTo>
                    <a:pt x="2785" y="2"/>
                  </a:lnTo>
                  <a:cubicBezTo>
                    <a:pt x="2785" y="2"/>
                    <a:pt x="2781"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2"/>
            <p:cNvSpPr/>
            <p:nvPr/>
          </p:nvSpPr>
          <p:spPr>
            <a:xfrm>
              <a:off x="6471594" y="4437889"/>
              <a:ext cx="124697" cy="121439"/>
            </a:xfrm>
            <a:custGeom>
              <a:avLst/>
              <a:gdLst/>
              <a:ahLst/>
              <a:cxnLst/>
              <a:rect l="l" t="t" r="r" b="b"/>
              <a:pathLst>
                <a:path w="2603" h="2535" extrusionOk="0">
                  <a:moveTo>
                    <a:pt x="206" y="1"/>
                  </a:moveTo>
                  <a:lnTo>
                    <a:pt x="0" y="937"/>
                  </a:lnTo>
                  <a:lnTo>
                    <a:pt x="936" y="2534"/>
                  </a:lnTo>
                  <a:lnTo>
                    <a:pt x="2602" y="1256"/>
                  </a:lnTo>
                  <a:lnTo>
                    <a:pt x="2351" y="937"/>
                  </a:lnTo>
                  <a:lnTo>
                    <a:pt x="2032" y="275"/>
                  </a:lnTo>
                  <a:lnTo>
                    <a:pt x="206" y="1"/>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2"/>
            <p:cNvSpPr/>
            <p:nvPr/>
          </p:nvSpPr>
          <p:spPr>
            <a:xfrm>
              <a:off x="6457366" y="4481579"/>
              <a:ext cx="286520" cy="105104"/>
            </a:xfrm>
            <a:custGeom>
              <a:avLst/>
              <a:gdLst/>
              <a:ahLst/>
              <a:cxnLst/>
              <a:rect l="l" t="t" r="r" b="b"/>
              <a:pathLst>
                <a:path w="5981" h="2194" extrusionOk="0">
                  <a:moveTo>
                    <a:pt x="284" y="1"/>
                  </a:moveTo>
                  <a:cubicBezTo>
                    <a:pt x="257" y="1"/>
                    <a:pt x="229" y="26"/>
                    <a:pt x="229" y="70"/>
                  </a:cubicBezTo>
                  <a:lnTo>
                    <a:pt x="1" y="2193"/>
                  </a:lnTo>
                  <a:lnTo>
                    <a:pt x="5867" y="2193"/>
                  </a:lnTo>
                  <a:cubicBezTo>
                    <a:pt x="5935" y="2193"/>
                    <a:pt x="5981" y="2125"/>
                    <a:pt x="5981" y="2033"/>
                  </a:cubicBezTo>
                  <a:lnTo>
                    <a:pt x="5981" y="1577"/>
                  </a:lnTo>
                  <a:cubicBezTo>
                    <a:pt x="5981" y="1508"/>
                    <a:pt x="5958" y="1463"/>
                    <a:pt x="5912" y="1440"/>
                  </a:cubicBezTo>
                  <a:lnTo>
                    <a:pt x="2785" y="2"/>
                  </a:lnTo>
                  <a:cubicBezTo>
                    <a:pt x="2785" y="2"/>
                    <a:pt x="2782"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2"/>
            <p:cNvSpPr/>
            <p:nvPr/>
          </p:nvSpPr>
          <p:spPr>
            <a:xfrm>
              <a:off x="6712125" y="2082209"/>
              <a:ext cx="240627" cy="246471"/>
            </a:xfrm>
            <a:custGeom>
              <a:avLst/>
              <a:gdLst/>
              <a:ahLst/>
              <a:cxnLst/>
              <a:rect l="l" t="t" r="r" b="b"/>
              <a:pathLst>
                <a:path w="5023" h="5145" extrusionOk="0">
                  <a:moveTo>
                    <a:pt x="3800" y="265"/>
                  </a:moveTo>
                  <a:cubicBezTo>
                    <a:pt x="3930" y="265"/>
                    <a:pt x="4061" y="300"/>
                    <a:pt x="4178" y="374"/>
                  </a:cubicBezTo>
                  <a:cubicBezTo>
                    <a:pt x="4429" y="534"/>
                    <a:pt x="4543" y="785"/>
                    <a:pt x="4543" y="1082"/>
                  </a:cubicBezTo>
                  <a:cubicBezTo>
                    <a:pt x="4451" y="620"/>
                    <a:pt x="4089" y="352"/>
                    <a:pt x="3675" y="352"/>
                  </a:cubicBezTo>
                  <a:cubicBezTo>
                    <a:pt x="3579" y="352"/>
                    <a:pt x="3479" y="367"/>
                    <a:pt x="3379" y="397"/>
                  </a:cubicBezTo>
                  <a:cubicBezTo>
                    <a:pt x="3501" y="312"/>
                    <a:pt x="3650" y="265"/>
                    <a:pt x="3800" y="265"/>
                  </a:cubicBezTo>
                  <a:close/>
                  <a:moveTo>
                    <a:pt x="754" y="4780"/>
                  </a:moveTo>
                  <a:cubicBezTo>
                    <a:pt x="846" y="4803"/>
                    <a:pt x="960" y="4848"/>
                    <a:pt x="1051" y="4962"/>
                  </a:cubicBezTo>
                  <a:lnTo>
                    <a:pt x="914" y="4871"/>
                  </a:lnTo>
                  <a:lnTo>
                    <a:pt x="754" y="4780"/>
                  </a:lnTo>
                  <a:close/>
                  <a:moveTo>
                    <a:pt x="3781" y="0"/>
                  </a:moveTo>
                  <a:cubicBezTo>
                    <a:pt x="3542" y="0"/>
                    <a:pt x="3309" y="82"/>
                    <a:pt x="3128" y="238"/>
                  </a:cubicBezTo>
                  <a:cubicBezTo>
                    <a:pt x="2968" y="374"/>
                    <a:pt x="937" y="922"/>
                    <a:pt x="298" y="1972"/>
                  </a:cubicBezTo>
                  <a:cubicBezTo>
                    <a:pt x="47" y="2703"/>
                    <a:pt x="1" y="3068"/>
                    <a:pt x="526" y="4757"/>
                  </a:cubicBezTo>
                  <a:lnTo>
                    <a:pt x="526" y="4780"/>
                  </a:lnTo>
                  <a:lnTo>
                    <a:pt x="1211" y="5145"/>
                  </a:lnTo>
                  <a:lnTo>
                    <a:pt x="1234" y="5099"/>
                  </a:lnTo>
                  <a:lnTo>
                    <a:pt x="1256" y="5076"/>
                  </a:lnTo>
                  <a:lnTo>
                    <a:pt x="1211" y="5031"/>
                  </a:lnTo>
                  <a:lnTo>
                    <a:pt x="1895" y="2794"/>
                  </a:lnTo>
                  <a:cubicBezTo>
                    <a:pt x="1966" y="2759"/>
                    <a:pt x="2326" y="2517"/>
                    <a:pt x="2622" y="2517"/>
                  </a:cubicBezTo>
                  <a:cubicBezTo>
                    <a:pt x="2707" y="2517"/>
                    <a:pt x="2788" y="2537"/>
                    <a:pt x="2854" y="2589"/>
                  </a:cubicBezTo>
                  <a:cubicBezTo>
                    <a:pt x="3115" y="2794"/>
                    <a:pt x="3392" y="2984"/>
                    <a:pt x="3634" y="2984"/>
                  </a:cubicBezTo>
                  <a:cubicBezTo>
                    <a:pt x="3688" y="2984"/>
                    <a:pt x="3740" y="2975"/>
                    <a:pt x="3790" y="2954"/>
                  </a:cubicBezTo>
                  <a:cubicBezTo>
                    <a:pt x="3927" y="2908"/>
                    <a:pt x="4018" y="2771"/>
                    <a:pt x="4110" y="2657"/>
                  </a:cubicBezTo>
                  <a:cubicBezTo>
                    <a:pt x="4292" y="2566"/>
                    <a:pt x="4406" y="2383"/>
                    <a:pt x="4475" y="2201"/>
                  </a:cubicBezTo>
                  <a:cubicBezTo>
                    <a:pt x="4886" y="1539"/>
                    <a:pt x="5023" y="580"/>
                    <a:pt x="4315" y="146"/>
                  </a:cubicBezTo>
                  <a:cubicBezTo>
                    <a:pt x="4147" y="48"/>
                    <a:pt x="3962" y="0"/>
                    <a:pt x="3781"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2"/>
            <p:cNvSpPr/>
            <p:nvPr/>
          </p:nvSpPr>
          <p:spPr>
            <a:xfrm>
              <a:off x="6642183" y="3251522"/>
              <a:ext cx="426498" cy="1207206"/>
            </a:xfrm>
            <a:custGeom>
              <a:avLst/>
              <a:gdLst/>
              <a:ahLst/>
              <a:cxnLst/>
              <a:rect l="l" t="t" r="r" b="b"/>
              <a:pathLst>
                <a:path w="8903" h="25200" extrusionOk="0">
                  <a:moveTo>
                    <a:pt x="7989" y="0"/>
                  </a:moveTo>
                  <a:lnTo>
                    <a:pt x="0" y="503"/>
                  </a:lnTo>
                  <a:cubicBezTo>
                    <a:pt x="3059" y="6529"/>
                    <a:pt x="5866" y="25200"/>
                    <a:pt x="5866" y="25200"/>
                  </a:cubicBezTo>
                  <a:lnTo>
                    <a:pt x="8400" y="25131"/>
                  </a:lnTo>
                  <a:cubicBezTo>
                    <a:pt x="8400" y="25131"/>
                    <a:pt x="8902" y="14015"/>
                    <a:pt x="8834" y="11527"/>
                  </a:cubicBezTo>
                  <a:cubicBezTo>
                    <a:pt x="8742" y="9016"/>
                    <a:pt x="7989" y="0"/>
                    <a:pt x="7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2"/>
            <p:cNvSpPr/>
            <p:nvPr/>
          </p:nvSpPr>
          <p:spPr>
            <a:xfrm>
              <a:off x="6467234" y="3251522"/>
              <a:ext cx="532560" cy="1213769"/>
            </a:xfrm>
            <a:custGeom>
              <a:avLst/>
              <a:gdLst/>
              <a:ahLst/>
              <a:cxnLst/>
              <a:rect l="l" t="t" r="r" b="b"/>
              <a:pathLst>
                <a:path w="11117" h="25337" extrusionOk="0">
                  <a:moveTo>
                    <a:pt x="11116" y="0"/>
                  </a:moveTo>
                  <a:lnTo>
                    <a:pt x="2808" y="229"/>
                  </a:lnTo>
                  <a:cubicBezTo>
                    <a:pt x="3013" y="3447"/>
                    <a:pt x="3538" y="8514"/>
                    <a:pt x="3378" y="11002"/>
                  </a:cubicBezTo>
                  <a:cubicBezTo>
                    <a:pt x="3333" y="11687"/>
                    <a:pt x="3218" y="12326"/>
                    <a:pt x="3059" y="12965"/>
                  </a:cubicBezTo>
                  <a:lnTo>
                    <a:pt x="0" y="25314"/>
                  </a:lnTo>
                  <a:lnTo>
                    <a:pt x="2945" y="25337"/>
                  </a:lnTo>
                  <a:cubicBezTo>
                    <a:pt x="2945" y="25337"/>
                    <a:pt x="6711" y="17142"/>
                    <a:pt x="8126" y="12851"/>
                  </a:cubicBezTo>
                  <a:cubicBezTo>
                    <a:pt x="9906" y="7510"/>
                    <a:pt x="11116" y="1"/>
                    <a:pt x="1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2"/>
            <p:cNvSpPr/>
            <p:nvPr/>
          </p:nvSpPr>
          <p:spPr>
            <a:xfrm>
              <a:off x="6789252" y="2290404"/>
              <a:ext cx="726623" cy="456870"/>
            </a:xfrm>
            <a:custGeom>
              <a:avLst/>
              <a:gdLst/>
              <a:ahLst/>
              <a:cxnLst/>
              <a:rect l="l" t="t" r="r" b="b"/>
              <a:pathLst>
                <a:path w="15168" h="9537" extrusionOk="0">
                  <a:moveTo>
                    <a:pt x="14802" y="0"/>
                  </a:moveTo>
                  <a:cubicBezTo>
                    <a:pt x="12862" y="23"/>
                    <a:pt x="9986" y="160"/>
                    <a:pt x="10169" y="639"/>
                  </a:cubicBezTo>
                  <a:cubicBezTo>
                    <a:pt x="10306" y="1027"/>
                    <a:pt x="9256" y="6026"/>
                    <a:pt x="9256" y="6026"/>
                  </a:cubicBezTo>
                  <a:cubicBezTo>
                    <a:pt x="6219" y="4987"/>
                    <a:pt x="4276" y="4746"/>
                    <a:pt x="3039" y="4746"/>
                  </a:cubicBezTo>
                  <a:cubicBezTo>
                    <a:pt x="2184" y="4746"/>
                    <a:pt x="1666" y="4861"/>
                    <a:pt x="1358" y="4908"/>
                  </a:cubicBezTo>
                  <a:cubicBezTo>
                    <a:pt x="605" y="5044"/>
                    <a:pt x="719" y="5843"/>
                    <a:pt x="719" y="5843"/>
                  </a:cubicBezTo>
                  <a:cubicBezTo>
                    <a:pt x="1" y="7921"/>
                    <a:pt x="7576" y="9537"/>
                    <a:pt x="10359" y="9537"/>
                  </a:cubicBezTo>
                  <a:cubicBezTo>
                    <a:pt x="10847" y="9537"/>
                    <a:pt x="11187" y="9487"/>
                    <a:pt x="11310" y="9381"/>
                  </a:cubicBezTo>
                  <a:cubicBezTo>
                    <a:pt x="12155" y="8674"/>
                    <a:pt x="11584" y="1690"/>
                    <a:pt x="11584" y="1689"/>
                  </a:cubicBezTo>
                  <a:lnTo>
                    <a:pt x="11584" y="1689"/>
                  </a:lnTo>
                  <a:cubicBezTo>
                    <a:pt x="11595" y="1744"/>
                    <a:pt x="11642" y="1770"/>
                    <a:pt x="11727" y="1770"/>
                  </a:cubicBezTo>
                  <a:cubicBezTo>
                    <a:pt x="11999" y="1770"/>
                    <a:pt x="12653" y="1507"/>
                    <a:pt x="13730" y="1073"/>
                  </a:cubicBezTo>
                  <a:cubicBezTo>
                    <a:pt x="14072" y="936"/>
                    <a:pt x="15168" y="0"/>
                    <a:pt x="14802" y="0"/>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2"/>
            <p:cNvSpPr/>
            <p:nvPr/>
          </p:nvSpPr>
          <p:spPr>
            <a:xfrm>
              <a:off x="6764150" y="2345064"/>
              <a:ext cx="665353" cy="475649"/>
            </a:xfrm>
            <a:custGeom>
              <a:avLst/>
              <a:gdLst/>
              <a:ahLst/>
              <a:cxnLst/>
              <a:rect l="l" t="t" r="r" b="b"/>
              <a:pathLst>
                <a:path w="13889" h="9929" extrusionOk="0">
                  <a:moveTo>
                    <a:pt x="10373" y="0"/>
                  </a:moveTo>
                  <a:lnTo>
                    <a:pt x="9848" y="4657"/>
                  </a:lnTo>
                  <a:lnTo>
                    <a:pt x="7726" y="4155"/>
                  </a:lnTo>
                  <a:cubicBezTo>
                    <a:pt x="7726" y="4155"/>
                    <a:pt x="4590" y="3364"/>
                    <a:pt x="2323" y="3364"/>
                  </a:cubicBezTo>
                  <a:cubicBezTo>
                    <a:pt x="1018" y="3364"/>
                    <a:pt x="0" y="3626"/>
                    <a:pt x="33" y="4451"/>
                  </a:cubicBezTo>
                  <a:cubicBezTo>
                    <a:pt x="113" y="6429"/>
                    <a:pt x="8797" y="9929"/>
                    <a:pt x="11589" y="9929"/>
                  </a:cubicBezTo>
                  <a:cubicBezTo>
                    <a:pt x="11987" y="9929"/>
                    <a:pt x="12265" y="9858"/>
                    <a:pt x="12382" y="9701"/>
                  </a:cubicBezTo>
                  <a:cubicBezTo>
                    <a:pt x="13888" y="7692"/>
                    <a:pt x="12245" y="822"/>
                    <a:pt x="12245" y="822"/>
                  </a:cubicBezTo>
                  <a:lnTo>
                    <a:pt x="10373" y="0"/>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2"/>
            <p:cNvSpPr/>
            <p:nvPr/>
          </p:nvSpPr>
          <p:spPr>
            <a:xfrm>
              <a:off x="6485822" y="2479533"/>
              <a:ext cx="571890" cy="848589"/>
            </a:xfrm>
            <a:custGeom>
              <a:avLst/>
              <a:gdLst/>
              <a:ahLst/>
              <a:cxnLst/>
              <a:rect l="l" t="t" r="r" b="b"/>
              <a:pathLst>
                <a:path w="11938" h="17714" extrusionOk="0">
                  <a:moveTo>
                    <a:pt x="5318" y="1"/>
                  </a:moveTo>
                  <a:lnTo>
                    <a:pt x="4451" y="412"/>
                  </a:lnTo>
                  <a:cubicBezTo>
                    <a:pt x="4451" y="412"/>
                    <a:pt x="502" y="823"/>
                    <a:pt x="251" y="4087"/>
                  </a:cubicBezTo>
                  <a:cubicBezTo>
                    <a:pt x="0" y="7351"/>
                    <a:pt x="2032" y="17553"/>
                    <a:pt x="2032" y="17553"/>
                  </a:cubicBezTo>
                  <a:lnTo>
                    <a:pt x="11938" y="17713"/>
                  </a:lnTo>
                  <a:lnTo>
                    <a:pt x="11390" y="4840"/>
                  </a:lnTo>
                  <a:cubicBezTo>
                    <a:pt x="11344" y="4018"/>
                    <a:pt x="11093" y="3219"/>
                    <a:pt x="10637" y="2512"/>
                  </a:cubicBezTo>
                  <a:cubicBezTo>
                    <a:pt x="10226" y="1873"/>
                    <a:pt x="9747" y="1142"/>
                    <a:pt x="9473" y="1096"/>
                  </a:cubicBezTo>
                  <a:lnTo>
                    <a:pt x="5318"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2"/>
            <p:cNvSpPr/>
            <p:nvPr/>
          </p:nvSpPr>
          <p:spPr>
            <a:xfrm>
              <a:off x="6738377" y="2339602"/>
              <a:ext cx="134565" cy="215429"/>
            </a:xfrm>
            <a:custGeom>
              <a:avLst/>
              <a:gdLst/>
              <a:ahLst/>
              <a:cxnLst/>
              <a:rect l="l" t="t" r="r" b="b"/>
              <a:pathLst>
                <a:path w="2809" h="4497" extrusionOk="0">
                  <a:moveTo>
                    <a:pt x="777" y="0"/>
                  </a:moveTo>
                  <a:cubicBezTo>
                    <a:pt x="777" y="0"/>
                    <a:pt x="503" y="206"/>
                    <a:pt x="457" y="274"/>
                  </a:cubicBezTo>
                  <a:cubicBezTo>
                    <a:pt x="434" y="365"/>
                    <a:pt x="412" y="365"/>
                    <a:pt x="412" y="365"/>
                  </a:cubicBezTo>
                  <a:lnTo>
                    <a:pt x="1" y="2922"/>
                  </a:lnTo>
                  <a:lnTo>
                    <a:pt x="2466" y="4497"/>
                  </a:lnTo>
                  <a:lnTo>
                    <a:pt x="2808" y="3515"/>
                  </a:lnTo>
                  <a:lnTo>
                    <a:pt x="2626" y="1689"/>
                  </a:lnTo>
                  <a:lnTo>
                    <a:pt x="777" y="0"/>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2"/>
            <p:cNvSpPr/>
            <p:nvPr/>
          </p:nvSpPr>
          <p:spPr>
            <a:xfrm>
              <a:off x="6999028" y="2574241"/>
              <a:ext cx="372222" cy="475936"/>
            </a:xfrm>
            <a:custGeom>
              <a:avLst/>
              <a:gdLst/>
              <a:ahLst/>
              <a:cxnLst/>
              <a:rect l="l" t="t" r="r" b="b"/>
              <a:pathLst>
                <a:path w="7770" h="9935" extrusionOk="0">
                  <a:moveTo>
                    <a:pt x="7556" y="1"/>
                  </a:moveTo>
                  <a:cubicBezTo>
                    <a:pt x="7538" y="1"/>
                    <a:pt x="7520" y="4"/>
                    <a:pt x="7502" y="10"/>
                  </a:cubicBezTo>
                  <a:lnTo>
                    <a:pt x="3005" y="1950"/>
                  </a:lnTo>
                  <a:cubicBezTo>
                    <a:pt x="2640" y="2110"/>
                    <a:pt x="2366" y="2429"/>
                    <a:pt x="2229" y="2817"/>
                  </a:cubicBezTo>
                  <a:lnTo>
                    <a:pt x="38" y="9710"/>
                  </a:lnTo>
                  <a:cubicBezTo>
                    <a:pt x="1" y="9822"/>
                    <a:pt x="85" y="9934"/>
                    <a:pt x="192" y="9934"/>
                  </a:cubicBezTo>
                  <a:cubicBezTo>
                    <a:pt x="216" y="9934"/>
                    <a:pt x="241" y="9928"/>
                    <a:pt x="266" y="9916"/>
                  </a:cubicBezTo>
                  <a:lnTo>
                    <a:pt x="4786" y="7816"/>
                  </a:lnTo>
                  <a:cubicBezTo>
                    <a:pt x="5128" y="7656"/>
                    <a:pt x="5379" y="7359"/>
                    <a:pt x="5493" y="6994"/>
                  </a:cubicBezTo>
                  <a:lnTo>
                    <a:pt x="7730" y="238"/>
                  </a:lnTo>
                  <a:cubicBezTo>
                    <a:pt x="7770" y="119"/>
                    <a:pt x="7672" y="1"/>
                    <a:pt x="75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2"/>
            <p:cNvSpPr/>
            <p:nvPr/>
          </p:nvSpPr>
          <p:spPr>
            <a:xfrm>
              <a:off x="7017615" y="2593499"/>
              <a:ext cx="371024" cy="476319"/>
            </a:xfrm>
            <a:custGeom>
              <a:avLst/>
              <a:gdLst/>
              <a:ahLst/>
              <a:cxnLst/>
              <a:rect l="l" t="t" r="r" b="b"/>
              <a:pathLst>
                <a:path w="7745" h="9943" extrusionOk="0">
                  <a:moveTo>
                    <a:pt x="7553" y="0"/>
                  </a:moveTo>
                  <a:cubicBezTo>
                    <a:pt x="7529" y="0"/>
                    <a:pt x="7504" y="6"/>
                    <a:pt x="7479" y="19"/>
                  </a:cubicBezTo>
                  <a:lnTo>
                    <a:pt x="2982" y="1959"/>
                  </a:lnTo>
                  <a:cubicBezTo>
                    <a:pt x="2617" y="2118"/>
                    <a:pt x="2343" y="2415"/>
                    <a:pt x="2229" y="2803"/>
                  </a:cubicBezTo>
                  <a:lnTo>
                    <a:pt x="38" y="9696"/>
                  </a:lnTo>
                  <a:cubicBezTo>
                    <a:pt x="1" y="9827"/>
                    <a:pt x="86" y="9943"/>
                    <a:pt x="193" y="9943"/>
                  </a:cubicBezTo>
                  <a:cubicBezTo>
                    <a:pt x="216" y="9943"/>
                    <a:pt x="241" y="9937"/>
                    <a:pt x="266" y="9925"/>
                  </a:cubicBezTo>
                  <a:lnTo>
                    <a:pt x="4763" y="7802"/>
                  </a:lnTo>
                  <a:cubicBezTo>
                    <a:pt x="5105" y="7642"/>
                    <a:pt x="5379" y="7345"/>
                    <a:pt x="5493" y="7003"/>
                  </a:cubicBezTo>
                  <a:lnTo>
                    <a:pt x="7707" y="224"/>
                  </a:lnTo>
                  <a:cubicBezTo>
                    <a:pt x="7744" y="112"/>
                    <a:pt x="7660" y="0"/>
                    <a:pt x="7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2"/>
            <p:cNvSpPr/>
            <p:nvPr/>
          </p:nvSpPr>
          <p:spPr>
            <a:xfrm>
              <a:off x="6566733" y="2758388"/>
              <a:ext cx="614573" cy="429373"/>
            </a:xfrm>
            <a:custGeom>
              <a:avLst/>
              <a:gdLst/>
              <a:ahLst/>
              <a:cxnLst/>
              <a:rect l="l" t="t" r="r" b="b"/>
              <a:pathLst>
                <a:path w="12829" h="8963" extrusionOk="0">
                  <a:moveTo>
                    <a:pt x="3470" y="0"/>
                  </a:moveTo>
                  <a:lnTo>
                    <a:pt x="0" y="2716"/>
                  </a:lnTo>
                  <a:lnTo>
                    <a:pt x="2602" y="7784"/>
                  </a:lnTo>
                  <a:cubicBezTo>
                    <a:pt x="2961" y="8382"/>
                    <a:pt x="3425" y="8963"/>
                    <a:pt x="4039" y="8963"/>
                  </a:cubicBezTo>
                  <a:cubicBezTo>
                    <a:pt x="4127" y="8963"/>
                    <a:pt x="4219" y="8951"/>
                    <a:pt x="4314" y="8925"/>
                  </a:cubicBezTo>
                  <a:cubicBezTo>
                    <a:pt x="6916" y="8240"/>
                    <a:pt x="12006" y="2648"/>
                    <a:pt x="12235" y="2420"/>
                  </a:cubicBezTo>
                  <a:cubicBezTo>
                    <a:pt x="12394" y="2306"/>
                    <a:pt x="12828" y="1826"/>
                    <a:pt x="12805" y="1758"/>
                  </a:cubicBezTo>
                  <a:cubicBezTo>
                    <a:pt x="12805" y="1747"/>
                    <a:pt x="12799" y="1742"/>
                    <a:pt x="12788" y="1742"/>
                  </a:cubicBezTo>
                  <a:cubicBezTo>
                    <a:pt x="12710" y="1742"/>
                    <a:pt x="12400" y="1967"/>
                    <a:pt x="12373" y="1967"/>
                  </a:cubicBezTo>
                  <a:cubicBezTo>
                    <a:pt x="12371" y="1967"/>
                    <a:pt x="12370" y="1966"/>
                    <a:pt x="12372" y="1963"/>
                  </a:cubicBezTo>
                  <a:cubicBezTo>
                    <a:pt x="12394" y="1918"/>
                    <a:pt x="12782" y="1644"/>
                    <a:pt x="12760" y="1507"/>
                  </a:cubicBezTo>
                  <a:cubicBezTo>
                    <a:pt x="12753" y="1487"/>
                    <a:pt x="12737" y="1479"/>
                    <a:pt x="12715" y="1479"/>
                  </a:cubicBezTo>
                  <a:cubicBezTo>
                    <a:pt x="12580" y="1479"/>
                    <a:pt x="12208" y="1781"/>
                    <a:pt x="12189" y="1781"/>
                  </a:cubicBezTo>
                  <a:cubicBezTo>
                    <a:pt x="12166" y="1758"/>
                    <a:pt x="12645" y="1393"/>
                    <a:pt x="12623" y="1256"/>
                  </a:cubicBezTo>
                  <a:cubicBezTo>
                    <a:pt x="12619" y="1228"/>
                    <a:pt x="12599" y="1217"/>
                    <a:pt x="12568" y="1217"/>
                  </a:cubicBezTo>
                  <a:cubicBezTo>
                    <a:pt x="12421" y="1217"/>
                    <a:pt x="12025" y="1484"/>
                    <a:pt x="12006" y="1484"/>
                  </a:cubicBezTo>
                  <a:cubicBezTo>
                    <a:pt x="11983" y="1461"/>
                    <a:pt x="12189" y="1256"/>
                    <a:pt x="12349" y="1050"/>
                  </a:cubicBezTo>
                  <a:cubicBezTo>
                    <a:pt x="12531" y="868"/>
                    <a:pt x="12349" y="868"/>
                    <a:pt x="12349" y="868"/>
                  </a:cubicBezTo>
                  <a:lnTo>
                    <a:pt x="10317" y="2374"/>
                  </a:lnTo>
                  <a:cubicBezTo>
                    <a:pt x="10066" y="2328"/>
                    <a:pt x="10226" y="2237"/>
                    <a:pt x="10272" y="2100"/>
                  </a:cubicBezTo>
                  <a:lnTo>
                    <a:pt x="10545" y="1256"/>
                  </a:lnTo>
                  <a:lnTo>
                    <a:pt x="10545" y="1256"/>
                  </a:lnTo>
                  <a:cubicBezTo>
                    <a:pt x="10545" y="1256"/>
                    <a:pt x="9906" y="1781"/>
                    <a:pt x="9792" y="2192"/>
                  </a:cubicBezTo>
                  <a:cubicBezTo>
                    <a:pt x="9701" y="2397"/>
                    <a:pt x="9724" y="2945"/>
                    <a:pt x="9724" y="2945"/>
                  </a:cubicBezTo>
                  <a:lnTo>
                    <a:pt x="6528" y="4908"/>
                  </a:lnTo>
                  <a:cubicBezTo>
                    <a:pt x="6345" y="5020"/>
                    <a:pt x="6198" y="5091"/>
                    <a:pt x="6080" y="5091"/>
                  </a:cubicBezTo>
                  <a:cubicBezTo>
                    <a:pt x="5932" y="5091"/>
                    <a:pt x="5828" y="4981"/>
                    <a:pt x="5752" y="4702"/>
                  </a:cubicBezTo>
                  <a:cubicBezTo>
                    <a:pt x="5319" y="3127"/>
                    <a:pt x="3492" y="46"/>
                    <a:pt x="3470" y="0"/>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2"/>
            <p:cNvSpPr/>
            <p:nvPr/>
          </p:nvSpPr>
          <p:spPr>
            <a:xfrm>
              <a:off x="6458468" y="2535917"/>
              <a:ext cx="602549" cy="670287"/>
            </a:xfrm>
            <a:custGeom>
              <a:avLst/>
              <a:gdLst/>
              <a:ahLst/>
              <a:cxnLst/>
              <a:rect l="l" t="t" r="r" b="b"/>
              <a:pathLst>
                <a:path w="12578" h="13992" extrusionOk="0">
                  <a:moveTo>
                    <a:pt x="2807" y="0"/>
                  </a:moveTo>
                  <a:cubicBezTo>
                    <a:pt x="2531" y="0"/>
                    <a:pt x="2226" y="83"/>
                    <a:pt x="1895" y="285"/>
                  </a:cubicBezTo>
                  <a:cubicBezTo>
                    <a:pt x="1" y="1472"/>
                    <a:pt x="1712" y="6972"/>
                    <a:pt x="2466" y="8365"/>
                  </a:cubicBezTo>
                  <a:cubicBezTo>
                    <a:pt x="3105" y="9506"/>
                    <a:pt x="3858" y="11766"/>
                    <a:pt x="4885" y="13249"/>
                  </a:cubicBezTo>
                  <a:cubicBezTo>
                    <a:pt x="5242" y="13762"/>
                    <a:pt x="5919" y="13992"/>
                    <a:pt x="6625" y="13992"/>
                  </a:cubicBezTo>
                  <a:cubicBezTo>
                    <a:pt x="7366" y="13992"/>
                    <a:pt x="8138" y="13739"/>
                    <a:pt x="8606" y="13295"/>
                  </a:cubicBezTo>
                  <a:lnTo>
                    <a:pt x="12577" y="9483"/>
                  </a:lnTo>
                  <a:lnTo>
                    <a:pt x="11641" y="7680"/>
                  </a:lnTo>
                  <a:lnTo>
                    <a:pt x="8332" y="9118"/>
                  </a:lnTo>
                  <a:lnTo>
                    <a:pt x="4817" y="1905"/>
                  </a:lnTo>
                  <a:cubicBezTo>
                    <a:pt x="4817" y="1905"/>
                    <a:pt x="4130" y="0"/>
                    <a:pt x="2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2"/>
            <p:cNvSpPr/>
            <p:nvPr/>
          </p:nvSpPr>
          <p:spPr>
            <a:xfrm>
              <a:off x="6727454" y="2191959"/>
              <a:ext cx="196890" cy="232627"/>
            </a:xfrm>
            <a:custGeom>
              <a:avLst/>
              <a:gdLst/>
              <a:ahLst/>
              <a:cxnLst/>
              <a:rect l="l" t="t" r="r" b="b"/>
              <a:pathLst>
                <a:path w="4110" h="4856" extrusionOk="0">
                  <a:moveTo>
                    <a:pt x="3926" y="1"/>
                  </a:moveTo>
                  <a:lnTo>
                    <a:pt x="3926" y="1"/>
                  </a:lnTo>
                  <a:cubicBezTo>
                    <a:pt x="3926" y="1"/>
                    <a:pt x="3744" y="389"/>
                    <a:pt x="3470" y="480"/>
                  </a:cubicBezTo>
                  <a:cubicBezTo>
                    <a:pt x="3439" y="490"/>
                    <a:pt x="3407" y="494"/>
                    <a:pt x="3373" y="494"/>
                  </a:cubicBezTo>
                  <a:cubicBezTo>
                    <a:pt x="3080" y="494"/>
                    <a:pt x="2684" y="174"/>
                    <a:pt x="2397" y="92"/>
                  </a:cubicBezTo>
                  <a:cubicBezTo>
                    <a:pt x="2309" y="68"/>
                    <a:pt x="2190" y="30"/>
                    <a:pt x="2060" y="30"/>
                  </a:cubicBezTo>
                  <a:cubicBezTo>
                    <a:pt x="1817" y="30"/>
                    <a:pt x="1532" y="161"/>
                    <a:pt x="1324" y="754"/>
                  </a:cubicBezTo>
                  <a:cubicBezTo>
                    <a:pt x="1187" y="1165"/>
                    <a:pt x="959" y="2124"/>
                    <a:pt x="822" y="2466"/>
                  </a:cubicBezTo>
                  <a:cubicBezTo>
                    <a:pt x="807" y="2510"/>
                    <a:pt x="774" y="2535"/>
                    <a:pt x="739" y="2535"/>
                  </a:cubicBezTo>
                  <a:cubicBezTo>
                    <a:pt x="720" y="2535"/>
                    <a:pt x="701" y="2528"/>
                    <a:pt x="685" y="2512"/>
                  </a:cubicBezTo>
                  <a:cubicBezTo>
                    <a:pt x="618" y="2433"/>
                    <a:pt x="512" y="2343"/>
                    <a:pt x="408" y="2343"/>
                  </a:cubicBezTo>
                  <a:cubicBezTo>
                    <a:pt x="300" y="2343"/>
                    <a:pt x="195" y="2439"/>
                    <a:pt x="137" y="2740"/>
                  </a:cubicBezTo>
                  <a:cubicBezTo>
                    <a:pt x="1" y="3539"/>
                    <a:pt x="822" y="3402"/>
                    <a:pt x="891" y="3516"/>
                  </a:cubicBezTo>
                  <a:cubicBezTo>
                    <a:pt x="1028" y="3721"/>
                    <a:pt x="1461" y="4452"/>
                    <a:pt x="2100" y="4748"/>
                  </a:cubicBezTo>
                  <a:cubicBezTo>
                    <a:pt x="2258" y="4813"/>
                    <a:pt x="2445" y="4855"/>
                    <a:pt x="2641" y="4855"/>
                  </a:cubicBezTo>
                  <a:cubicBezTo>
                    <a:pt x="2929" y="4855"/>
                    <a:pt x="3235" y="4765"/>
                    <a:pt x="3493" y="4520"/>
                  </a:cubicBezTo>
                  <a:cubicBezTo>
                    <a:pt x="3926" y="4109"/>
                    <a:pt x="4109" y="4406"/>
                    <a:pt x="3926" y="1"/>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2"/>
            <p:cNvSpPr/>
            <p:nvPr/>
          </p:nvSpPr>
          <p:spPr>
            <a:xfrm>
              <a:off x="6707765" y="2442359"/>
              <a:ext cx="152050" cy="180458"/>
            </a:xfrm>
            <a:custGeom>
              <a:avLst/>
              <a:gdLst/>
              <a:ahLst/>
              <a:cxnLst/>
              <a:rect l="l" t="t" r="r" b="b"/>
              <a:pathLst>
                <a:path w="3174" h="3767" extrusionOk="0">
                  <a:moveTo>
                    <a:pt x="777" y="1"/>
                  </a:moveTo>
                  <a:lnTo>
                    <a:pt x="1" y="959"/>
                  </a:lnTo>
                  <a:lnTo>
                    <a:pt x="3128" y="3767"/>
                  </a:lnTo>
                  <a:lnTo>
                    <a:pt x="3173" y="1804"/>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2"/>
            <p:cNvSpPr/>
            <p:nvPr/>
          </p:nvSpPr>
          <p:spPr>
            <a:xfrm>
              <a:off x="6861972" y="2464251"/>
              <a:ext cx="49246" cy="142182"/>
            </a:xfrm>
            <a:custGeom>
              <a:avLst/>
              <a:gdLst/>
              <a:ahLst/>
              <a:cxnLst/>
              <a:rect l="l" t="t" r="r" b="b"/>
              <a:pathLst>
                <a:path w="1028" h="2968" extrusionOk="0">
                  <a:moveTo>
                    <a:pt x="251" y="0"/>
                  </a:moveTo>
                  <a:lnTo>
                    <a:pt x="0" y="1415"/>
                  </a:lnTo>
                  <a:lnTo>
                    <a:pt x="457" y="2968"/>
                  </a:lnTo>
                  <a:lnTo>
                    <a:pt x="1027" y="116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2"/>
            <p:cNvSpPr/>
            <p:nvPr/>
          </p:nvSpPr>
          <p:spPr>
            <a:xfrm>
              <a:off x="7465527" y="2022471"/>
              <a:ext cx="110469" cy="246088"/>
            </a:xfrm>
            <a:custGeom>
              <a:avLst/>
              <a:gdLst/>
              <a:ahLst/>
              <a:cxnLst/>
              <a:rect l="l" t="t" r="r" b="b"/>
              <a:pathLst>
                <a:path w="2306" h="5137" extrusionOk="0">
                  <a:moveTo>
                    <a:pt x="1" y="1"/>
                  </a:moveTo>
                  <a:lnTo>
                    <a:pt x="1" y="5137"/>
                  </a:lnTo>
                  <a:lnTo>
                    <a:pt x="2306" y="5137"/>
                  </a:lnTo>
                  <a:lnTo>
                    <a:pt x="2306"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2"/>
            <p:cNvSpPr/>
            <p:nvPr/>
          </p:nvSpPr>
          <p:spPr>
            <a:xfrm>
              <a:off x="7347441" y="2115455"/>
              <a:ext cx="109367" cy="152003"/>
            </a:xfrm>
            <a:custGeom>
              <a:avLst/>
              <a:gdLst/>
              <a:ahLst/>
              <a:cxnLst/>
              <a:rect l="l" t="t" r="r" b="b"/>
              <a:pathLst>
                <a:path w="2283" h="3173" extrusionOk="0">
                  <a:moveTo>
                    <a:pt x="0" y="0"/>
                  </a:moveTo>
                  <a:lnTo>
                    <a:pt x="0" y="3173"/>
                  </a:lnTo>
                  <a:lnTo>
                    <a:pt x="2283" y="3173"/>
                  </a:lnTo>
                  <a:lnTo>
                    <a:pt x="22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2"/>
            <p:cNvSpPr/>
            <p:nvPr/>
          </p:nvSpPr>
          <p:spPr>
            <a:xfrm>
              <a:off x="7224996" y="2154785"/>
              <a:ext cx="101702" cy="112673"/>
            </a:xfrm>
            <a:custGeom>
              <a:avLst/>
              <a:gdLst/>
              <a:ahLst/>
              <a:cxnLst/>
              <a:rect l="l" t="t" r="r" b="b"/>
              <a:pathLst>
                <a:path w="2123" h="2352" extrusionOk="0">
                  <a:moveTo>
                    <a:pt x="0" y="1"/>
                  </a:moveTo>
                  <a:lnTo>
                    <a:pt x="0" y="2352"/>
                  </a:lnTo>
                  <a:lnTo>
                    <a:pt x="2123" y="2352"/>
                  </a:lnTo>
                  <a:lnTo>
                    <a:pt x="2123"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2"/>
            <p:cNvSpPr/>
            <p:nvPr/>
          </p:nvSpPr>
          <p:spPr>
            <a:xfrm>
              <a:off x="7081712" y="2305686"/>
              <a:ext cx="36168" cy="36120"/>
            </a:xfrm>
            <a:custGeom>
              <a:avLst/>
              <a:gdLst/>
              <a:ahLst/>
              <a:cxnLst/>
              <a:rect l="l" t="t" r="r" b="b"/>
              <a:pathLst>
                <a:path w="755" h="754" fill="none" extrusionOk="0">
                  <a:moveTo>
                    <a:pt x="754" y="389"/>
                  </a:moveTo>
                  <a:cubicBezTo>
                    <a:pt x="754" y="594"/>
                    <a:pt x="594" y="754"/>
                    <a:pt x="389" y="754"/>
                  </a:cubicBezTo>
                  <a:cubicBezTo>
                    <a:pt x="161" y="754"/>
                    <a:pt x="1" y="594"/>
                    <a:pt x="1" y="389"/>
                  </a:cubicBezTo>
                  <a:cubicBezTo>
                    <a:pt x="1" y="160"/>
                    <a:pt x="161" y="1"/>
                    <a:pt x="389" y="1"/>
                  </a:cubicBezTo>
                  <a:cubicBezTo>
                    <a:pt x="594" y="1"/>
                    <a:pt x="754" y="160"/>
                    <a:pt x="754" y="389"/>
                  </a:cubicBezTo>
                  <a:close/>
                </a:path>
              </a:pathLst>
            </a:custGeom>
            <a:noFill/>
            <a:ln w="7425"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2"/>
            <p:cNvSpPr/>
            <p:nvPr/>
          </p:nvSpPr>
          <p:spPr>
            <a:xfrm>
              <a:off x="7651398" y="1984243"/>
              <a:ext cx="102852" cy="102804"/>
            </a:xfrm>
            <a:custGeom>
              <a:avLst/>
              <a:gdLst/>
              <a:ahLst/>
              <a:cxnLst/>
              <a:rect l="l" t="t" r="r" b="b"/>
              <a:pathLst>
                <a:path w="2147" h="2146" fill="none" extrusionOk="0">
                  <a:moveTo>
                    <a:pt x="2146" y="1073"/>
                  </a:moveTo>
                  <a:cubicBezTo>
                    <a:pt x="2146" y="1666"/>
                    <a:pt x="1667" y="2146"/>
                    <a:pt x="1074" y="2146"/>
                  </a:cubicBezTo>
                  <a:cubicBezTo>
                    <a:pt x="480" y="2146"/>
                    <a:pt x="1" y="1666"/>
                    <a:pt x="1" y="1073"/>
                  </a:cubicBezTo>
                  <a:cubicBezTo>
                    <a:pt x="1" y="479"/>
                    <a:pt x="480" y="0"/>
                    <a:pt x="1074" y="0"/>
                  </a:cubicBezTo>
                  <a:cubicBezTo>
                    <a:pt x="1667" y="0"/>
                    <a:pt x="2146" y="479"/>
                    <a:pt x="2146" y="1073"/>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72"/>
          <p:cNvGrpSpPr/>
          <p:nvPr/>
        </p:nvGrpSpPr>
        <p:grpSpPr>
          <a:xfrm>
            <a:off x="4098739" y="1916211"/>
            <a:ext cx="1220441" cy="2649205"/>
            <a:chOff x="3988942" y="2096488"/>
            <a:chExt cx="1166100" cy="2531249"/>
          </a:xfrm>
        </p:grpSpPr>
        <p:sp>
          <p:nvSpPr>
            <p:cNvPr id="2100" name="Google Shape;2100;p72"/>
            <p:cNvSpPr/>
            <p:nvPr/>
          </p:nvSpPr>
          <p:spPr>
            <a:xfrm>
              <a:off x="4397786" y="2310800"/>
              <a:ext cx="359977" cy="240751"/>
            </a:xfrm>
            <a:custGeom>
              <a:avLst/>
              <a:gdLst/>
              <a:ahLst/>
              <a:cxnLst/>
              <a:rect l="l" t="t" r="r" b="b"/>
              <a:pathLst>
                <a:path w="9245" h="6183" extrusionOk="0">
                  <a:moveTo>
                    <a:pt x="3642" y="0"/>
                  </a:moveTo>
                  <a:cubicBezTo>
                    <a:pt x="2704" y="0"/>
                    <a:pt x="1768" y="224"/>
                    <a:pt x="1004" y="751"/>
                  </a:cubicBezTo>
                  <a:cubicBezTo>
                    <a:pt x="662" y="1002"/>
                    <a:pt x="0" y="2074"/>
                    <a:pt x="91" y="2485"/>
                  </a:cubicBezTo>
                  <a:lnTo>
                    <a:pt x="3561" y="6183"/>
                  </a:lnTo>
                  <a:cubicBezTo>
                    <a:pt x="9244" y="3056"/>
                    <a:pt x="4360" y="43"/>
                    <a:pt x="4360" y="43"/>
                  </a:cubicBezTo>
                  <a:cubicBezTo>
                    <a:pt x="4122" y="15"/>
                    <a:pt x="3882" y="0"/>
                    <a:pt x="3642"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2"/>
            <p:cNvSpPr/>
            <p:nvPr/>
          </p:nvSpPr>
          <p:spPr>
            <a:xfrm>
              <a:off x="4542634" y="2270383"/>
              <a:ext cx="202670" cy="368271"/>
            </a:xfrm>
            <a:custGeom>
              <a:avLst/>
              <a:gdLst/>
              <a:ahLst/>
              <a:cxnLst/>
              <a:rect l="l" t="t" r="r" b="b"/>
              <a:pathLst>
                <a:path w="5205" h="9458" extrusionOk="0">
                  <a:moveTo>
                    <a:pt x="2755" y="0"/>
                  </a:moveTo>
                  <a:cubicBezTo>
                    <a:pt x="2713" y="0"/>
                    <a:pt x="2670" y="3"/>
                    <a:pt x="2626" y="8"/>
                  </a:cubicBezTo>
                  <a:cubicBezTo>
                    <a:pt x="1" y="328"/>
                    <a:pt x="800" y="1766"/>
                    <a:pt x="800" y="1766"/>
                  </a:cubicBezTo>
                  <a:lnTo>
                    <a:pt x="1827" y="2017"/>
                  </a:lnTo>
                  <a:lnTo>
                    <a:pt x="2785" y="9458"/>
                  </a:lnTo>
                  <a:lnTo>
                    <a:pt x="3196" y="9047"/>
                  </a:lnTo>
                  <a:cubicBezTo>
                    <a:pt x="3196" y="9047"/>
                    <a:pt x="5204" y="0"/>
                    <a:pt x="2755"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2"/>
            <p:cNvSpPr/>
            <p:nvPr/>
          </p:nvSpPr>
          <p:spPr>
            <a:xfrm>
              <a:off x="4379992" y="2339536"/>
              <a:ext cx="226694" cy="348724"/>
            </a:xfrm>
            <a:custGeom>
              <a:avLst/>
              <a:gdLst/>
              <a:ahLst/>
              <a:cxnLst/>
              <a:rect l="l" t="t" r="r" b="b"/>
              <a:pathLst>
                <a:path w="5822" h="8956" extrusionOk="0">
                  <a:moveTo>
                    <a:pt x="2745" y="1"/>
                  </a:moveTo>
                  <a:cubicBezTo>
                    <a:pt x="2147" y="1"/>
                    <a:pt x="879" y="242"/>
                    <a:pt x="503" y="2181"/>
                  </a:cubicBezTo>
                  <a:cubicBezTo>
                    <a:pt x="1" y="4600"/>
                    <a:pt x="1119" y="4623"/>
                    <a:pt x="1439" y="4897"/>
                  </a:cubicBezTo>
                  <a:cubicBezTo>
                    <a:pt x="1439" y="4897"/>
                    <a:pt x="1461" y="8230"/>
                    <a:pt x="1461" y="8230"/>
                  </a:cubicBezTo>
                  <a:cubicBezTo>
                    <a:pt x="1496" y="8767"/>
                    <a:pt x="1830" y="8956"/>
                    <a:pt x="2282" y="8956"/>
                  </a:cubicBezTo>
                  <a:cubicBezTo>
                    <a:pt x="3347" y="8956"/>
                    <a:pt x="5068" y="7910"/>
                    <a:pt x="5068" y="7910"/>
                  </a:cubicBezTo>
                  <a:cubicBezTo>
                    <a:pt x="5068" y="7910"/>
                    <a:pt x="3904" y="7385"/>
                    <a:pt x="4155" y="5947"/>
                  </a:cubicBezTo>
                  <a:cubicBezTo>
                    <a:pt x="4269" y="5308"/>
                    <a:pt x="4315" y="4806"/>
                    <a:pt x="4497" y="4555"/>
                  </a:cubicBezTo>
                  <a:cubicBezTo>
                    <a:pt x="4566" y="4463"/>
                    <a:pt x="4794" y="4418"/>
                    <a:pt x="4908" y="4418"/>
                  </a:cubicBezTo>
                  <a:cubicBezTo>
                    <a:pt x="5250" y="4372"/>
                    <a:pt x="5821" y="3961"/>
                    <a:pt x="5684" y="3345"/>
                  </a:cubicBezTo>
                  <a:cubicBezTo>
                    <a:pt x="5587" y="2922"/>
                    <a:pt x="5292" y="2847"/>
                    <a:pt x="5048" y="2847"/>
                  </a:cubicBezTo>
                  <a:cubicBezTo>
                    <a:pt x="4950" y="2847"/>
                    <a:pt x="4860" y="2859"/>
                    <a:pt x="4794" y="2866"/>
                  </a:cubicBezTo>
                  <a:cubicBezTo>
                    <a:pt x="4726" y="2866"/>
                    <a:pt x="4680" y="2843"/>
                    <a:pt x="4680" y="2774"/>
                  </a:cubicBezTo>
                  <a:cubicBezTo>
                    <a:pt x="4520" y="13"/>
                    <a:pt x="3310" y="35"/>
                    <a:pt x="2968" y="13"/>
                  </a:cubicBezTo>
                  <a:cubicBezTo>
                    <a:pt x="2913" y="6"/>
                    <a:pt x="2837" y="1"/>
                    <a:pt x="2745" y="1"/>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2"/>
            <p:cNvSpPr/>
            <p:nvPr/>
          </p:nvSpPr>
          <p:spPr>
            <a:xfrm>
              <a:off x="4451092" y="2330775"/>
              <a:ext cx="151817" cy="120356"/>
            </a:xfrm>
            <a:custGeom>
              <a:avLst/>
              <a:gdLst/>
              <a:ahLst/>
              <a:cxnLst/>
              <a:rect l="l" t="t" r="r" b="b"/>
              <a:pathLst>
                <a:path w="3899" h="3091" extrusionOk="0">
                  <a:moveTo>
                    <a:pt x="999" y="0"/>
                  </a:moveTo>
                  <a:cubicBezTo>
                    <a:pt x="707" y="0"/>
                    <a:pt x="376" y="32"/>
                    <a:pt x="1" y="101"/>
                  </a:cubicBezTo>
                  <a:cubicBezTo>
                    <a:pt x="1" y="101"/>
                    <a:pt x="2489" y="2862"/>
                    <a:pt x="2900" y="3091"/>
                  </a:cubicBezTo>
                  <a:cubicBezTo>
                    <a:pt x="2900" y="3091"/>
                    <a:pt x="3898" y="0"/>
                    <a:pt x="999"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2"/>
            <p:cNvSpPr/>
            <p:nvPr/>
          </p:nvSpPr>
          <p:spPr>
            <a:xfrm>
              <a:off x="4306244" y="4563685"/>
              <a:ext cx="848799" cy="48906"/>
            </a:xfrm>
            <a:custGeom>
              <a:avLst/>
              <a:gdLst/>
              <a:ahLst/>
              <a:cxnLst/>
              <a:rect l="l" t="t" r="r" b="b"/>
              <a:pathLst>
                <a:path w="21799" h="1256" extrusionOk="0">
                  <a:moveTo>
                    <a:pt x="10888" y="0"/>
                  </a:moveTo>
                  <a:cubicBezTo>
                    <a:pt x="4862" y="0"/>
                    <a:pt x="0" y="274"/>
                    <a:pt x="0" y="617"/>
                  </a:cubicBezTo>
                  <a:cubicBezTo>
                    <a:pt x="0" y="959"/>
                    <a:pt x="4862" y="1256"/>
                    <a:pt x="10888" y="1256"/>
                  </a:cubicBezTo>
                  <a:cubicBezTo>
                    <a:pt x="16914" y="1256"/>
                    <a:pt x="21798" y="959"/>
                    <a:pt x="21798" y="617"/>
                  </a:cubicBezTo>
                  <a:cubicBezTo>
                    <a:pt x="21798" y="274"/>
                    <a:pt x="16914" y="0"/>
                    <a:pt x="10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2"/>
            <p:cNvSpPr/>
            <p:nvPr/>
          </p:nvSpPr>
          <p:spPr>
            <a:xfrm>
              <a:off x="4354215" y="4404586"/>
              <a:ext cx="112023" cy="156334"/>
            </a:xfrm>
            <a:custGeom>
              <a:avLst/>
              <a:gdLst/>
              <a:ahLst/>
              <a:cxnLst/>
              <a:rect l="l" t="t" r="r" b="b"/>
              <a:pathLst>
                <a:path w="2877" h="4015" extrusionOk="0">
                  <a:moveTo>
                    <a:pt x="1" y="1"/>
                  </a:moveTo>
                  <a:lnTo>
                    <a:pt x="183" y="2808"/>
                  </a:lnTo>
                  <a:cubicBezTo>
                    <a:pt x="183" y="2808"/>
                    <a:pt x="754" y="3173"/>
                    <a:pt x="1302" y="3858"/>
                  </a:cubicBezTo>
                  <a:cubicBezTo>
                    <a:pt x="1394" y="3969"/>
                    <a:pt x="1487" y="4015"/>
                    <a:pt x="1579" y="4015"/>
                  </a:cubicBezTo>
                  <a:cubicBezTo>
                    <a:pt x="2055" y="4015"/>
                    <a:pt x="2489" y="2763"/>
                    <a:pt x="2489" y="2763"/>
                  </a:cubicBezTo>
                  <a:lnTo>
                    <a:pt x="2877" y="69"/>
                  </a:lnTo>
                  <a:lnTo>
                    <a:pt x="1" y="1"/>
                  </a:lnTo>
                  <a:close/>
                </a:path>
              </a:pathLst>
            </a:custGeom>
            <a:solidFill>
              <a:srgbClr val="F1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2"/>
            <p:cNvSpPr/>
            <p:nvPr/>
          </p:nvSpPr>
          <p:spPr>
            <a:xfrm>
              <a:off x="4817260" y="4399252"/>
              <a:ext cx="93372" cy="126235"/>
            </a:xfrm>
            <a:custGeom>
              <a:avLst/>
              <a:gdLst/>
              <a:ahLst/>
              <a:cxnLst/>
              <a:rect l="l" t="t" r="r" b="b"/>
              <a:pathLst>
                <a:path w="2398" h="3242" extrusionOk="0">
                  <a:moveTo>
                    <a:pt x="1" y="1"/>
                  </a:moveTo>
                  <a:lnTo>
                    <a:pt x="822" y="2694"/>
                  </a:lnTo>
                  <a:cubicBezTo>
                    <a:pt x="822" y="2694"/>
                    <a:pt x="1462" y="3242"/>
                    <a:pt x="1690" y="3242"/>
                  </a:cubicBezTo>
                  <a:cubicBezTo>
                    <a:pt x="2123" y="3219"/>
                    <a:pt x="2329" y="2489"/>
                    <a:pt x="2329" y="2489"/>
                  </a:cubicBezTo>
                  <a:lnTo>
                    <a:pt x="2397" y="1"/>
                  </a:lnTo>
                  <a:close/>
                </a:path>
              </a:pathLst>
            </a:custGeom>
            <a:solidFill>
              <a:srgbClr val="F1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2"/>
            <p:cNvSpPr/>
            <p:nvPr/>
          </p:nvSpPr>
          <p:spPr>
            <a:xfrm>
              <a:off x="4261778" y="4495778"/>
              <a:ext cx="201813" cy="99057"/>
            </a:xfrm>
            <a:custGeom>
              <a:avLst/>
              <a:gdLst/>
              <a:ahLst/>
              <a:cxnLst/>
              <a:rect l="l" t="t" r="r" b="b"/>
              <a:pathLst>
                <a:path w="5183" h="2544" extrusionOk="0">
                  <a:moveTo>
                    <a:pt x="4808" y="1"/>
                  </a:moveTo>
                  <a:cubicBezTo>
                    <a:pt x="4759" y="1"/>
                    <a:pt x="4714" y="22"/>
                    <a:pt x="4680" y="55"/>
                  </a:cubicBezTo>
                  <a:cubicBezTo>
                    <a:pt x="4473" y="242"/>
                    <a:pt x="3852" y="804"/>
                    <a:pt x="3449" y="804"/>
                  </a:cubicBezTo>
                  <a:cubicBezTo>
                    <a:pt x="3408" y="804"/>
                    <a:pt x="3369" y="798"/>
                    <a:pt x="3333" y="786"/>
                  </a:cubicBezTo>
                  <a:cubicBezTo>
                    <a:pt x="3082" y="694"/>
                    <a:pt x="2763" y="535"/>
                    <a:pt x="2649" y="443"/>
                  </a:cubicBezTo>
                  <a:cubicBezTo>
                    <a:pt x="2614" y="421"/>
                    <a:pt x="2563" y="409"/>
                    <a:pt x="2512" y="409"/>
                  </a:cubicBezTo>
                  <a:cubicBezTo>
                    <a:pt x="2460" y="409"/>
                    <a:pt x="2409" y="421"/>
                    <a:pt x="2375" y="443"/>
                  </a:cubicBezTo>
                  <a:lnTo>
                    <a:pt x="115" y="2269"/>
                  </a:lnTo>
                  <a:cubicBezTo>
                    <a:pt x="1" y="2361"/>
                    <a:pt x="92" y="2498"/>
                    <a:pt x="252" y="2520"/>
                  </a:cubicBezTo>
                  <a:lnTo>
                    <a:pt x="3584" y="2543"/>
                  </a:lnTo>
                  <a:cubicBezTo>
                    <a:pt x="3653" y="2543"/>
                    <a:pt x="3744" y="2498"/>
                    <a:pt x="3767" y="2452"/>
                  </a:cubicBezTo>
                  <a:lnTo>
                    <a:pt x="4018" y="1927"/>
                  </a:lnTo>
                  <a:cubicBezTo>
                    <a:pt x="4054" y="1856"/>
                    <a:pt x="4108" y="1816"/>
                    <a:pt x="4151" y="1816"/>
                  </a:cubicBezTo>
                  <a:cubicBezTo>
                    <a:pt x="4192" y="1816"/>
                    <a:pt x="4224" y="1850"/>
                    <a:pt x="4224" y="1927"/>
                  </a:cubicBezTo>
                  <a:lnTo>
                    <a:pt x="4338" y="2429"/>
                  </a:lnTo>
                  <a:cubicBezTo>
                    <a:pt x="4338" y="2458"/>
                    <a:pt x="4478" y="2470"/>
                    <a:pt x="4641" y="2470"/>
                  </a:cubicBezTo>
                  <a:cubicBezTo>
                    <a:pt x="4867" y="2470"/>
                    <a:pt x="5137" y="2446"/>
                    <a:pt x="5137" y="2406"/>
                  </a:cubicBezTo>
                  <a:cubicBezTo>
                    <a:pt x="5182" y="1973"/>
                    <a:pt x="5091" y="512"/>
                    <a:pt x="5000" y="124"/>
                  </a:cubicBezTo>
                  <a:cubicBezTo>
                    <a:pt x="5000" y="55"/>
                    <a:pt x="4931" y="10"/>
                    <a:pt x="4863" y="10"/>
                  </a:cubicBezTo>
                  <a:cubicBezTo>
                    <a:pt x="4844" y="4"/>
                    <a:pt x="4826" y="1"/>
                    <a:pt x="4808" y="1"/>
                  </a:cubicBezTo>
                  <a:close/>
                </a:path>
              </a:pathLst>
            </a:custGeom>
            <a:solidFill>
              <a:srgbClr val="FF6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2"/>
            <p:cNvSpPr/>
            <p:nvPr/>
          </p:nvSpPr>
          <p:spPr>
            <a:xfrm>
              <a:off x="4833263" y="4491923"/>
              <a:ext cx="131570" cy="135814"/>
            </a:xfrm>
            <a:custGeom>
              <a:avLst/>
              <a:gdLst/>
              <a:ahLst/>
              <a:cxnLst/>
              <a:rect l="l" t="t" r="r" b="b"/>
              <a:pathLst>
                <a:path w="3379" h="3488" extrusionOk="0">
                  <a:moveTo>
                    <a:pt x="1918" y="0"/>
                  </a:moveTo>
                  <a:cubicBezTo>
                    <a:pt x="1901" y="0"/>
                    <a:pt x="1884" y="6"/>
                    <a:pt x="1872" y="17"/>
                  </a:cubicBezTo>
                  <a:cubicBezTo>
                    <a:pt x="1872" y="17"/>
                    <a:pt x="1712" y="405"/>
                    <a:pt x="1621" y="542"/>
                  </a:cubicBezTo>
                  <a:cubicBezTo>
                    <a:pt x="1558" y="631"/>
                    <a:pt x="1395" y="678"/>
                    <a:pt x="1235" y="678"/>
                  </a:cubicBezTo>
                  <a:cubicBezTo>
                    <a:pt x="1109" y="678"/>
                    <a:pt x="984" y="649"/>
                    <a:pt x="914" y="588"/>
                  </a:cubicBezTo>
                  <a:lnTo>
                    <a:pt x="434" y="131"/>
                  </a:lnTo>
                  <a:cubicBezTo>
                    <a:pt x="428" y="125"/>
                    <a:pt x="419" y="122"/>
                    <a:pt x="409" y="122"/>
                  </a:cubicBezTo>
                  <a:cubicBezTo>
                    <a:pt x="387" y="122"/>
                    <a:pt x="359" y="138"/>
                    <a:pt x="343" y="154"/>
                  </a:cubicBezTo>
                  <a:lnTo>
                    <a:pt x="23" y="2300"/>
                  </a:lnTo>
                  <a:cubicBezTo>
                    <a:pt x="1" y="2551"/>
                    <a:pt x="206" y="2711"/>
                    <a:pt x="503" y="2848"/>
                  </a:cubicBezTo>
                  <a:cubicBezTo>
                    <a:pt x="904" y="3026"/>
                    <a:pt x="1589" y="3488"/>
                    <a:pt x="2046" y="3488"/>
                  </a:cubicBezTo>
                  <a:cubicBezTo>
                    <a:pt x="2056" y="3488"/>
                    <a:pt x="2067" y="3487"/>
                    <a:pt x="2078" y="3487"/>
                  </a:cubicBezTo>
                  <a:cubicBezTo>
                    <a:pt x="2329" y="3487"/>
                    <a:pt x="2648" y="3007"/>
                    <a:pt x="3059" y="2756"/>
                  </a:cubicBezTo>
                  <a:cubicBezTo>
                    <a:pt x="3310" y="2619"/>
                    <a:pt x="3379" y="2368"/>
                    <a:pt x="3242" y="2163"/>
                  </a:cubicBezTo>
                  <a:lnTo>
                    <a:pt x="1964" y="17"/>
                  </a:lnTo>
                  <a:cubicBezTo>
                    <a:pt x="1952" y="6"/>
                    <a:pt x="1935" y="0"/>
                    <a:pt x="1918" y="0"/>
                  </a:cubicBezTo>
                  <a:close/>
                </a:path>
              </a:pathLst>
            </a:custGeom>
            <a:solidFill>
              <a:srgbClr val="FF6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2"/>
            <p:cNvSpPr/>
            <p:nvPr/>
          </p:nvSpPr>
          <p:spPr>
            <a:xfrm>
              <a:off x="4211120" y="3008872"/>
              <a:ext cx="848838" cy="1421998"/>
            </a:xfrm>
            <a:custGeom>
              <a:avLst/>
              <a:gdLst/>
              <a:ahLst/>
              <a:cxnLst/>
              <a:rect l="l" t="t" r="r" b="b"/>
              <a:pathLst>
                <a:path w="21800" h="36520" extrusionOk="0">
                  <a:moveTo>
                    <a:pt x="6214" y="1"/>
                  </a:moveTo>
                  <a:cubicBezTo>
                    <a:pt x="5622" y="1"/>
                    <a:pt x="5044" y="28"/>
                    <a:pt x="4497" y="101"/>
                  </a:cubicBezTo>
                  <a:cubicBezTo>
                    <a:pt x="1" y="7542"/>
                    <a:pt x="2968" y="30413"/>
                    <a:pt x="3539" y="36462"/>
                  </a:cubicBezTo>
                  <a:cubicBezTo>
                    <a:pt x="3768" y="36493"/>
                    <a:pt x="5245" y="36520"/>
                    <a:pt x="6826" y="36520"/>
                  </a:cubicBezTo>
                  <a:cubicBezTo>
                    <a:pt x="8706" y="36520"/>
                    <a:pt x="10732" y="36482"/>
                    <a:pt x="10980" y="36371"/>
                  </a:cubicBezTo>
                  <a:cubicBezTo>
                    <a:pt x="9861" y="30938"/>
                    <a:pt x="7625" y="16079"/>
                    <a:pt x="7191" y="12564"/>
                  </a:cubicBezTo>
                  <a:cubicBezTo>
                    <a:pt x="7165" y="12296"/>
                    <a:pt x="7382" y="12142"/>
                    <a:pt x="7598" y="12142"/>
                  </a:cubicBezTo>
                  <a:cubicBezTo>
                    <a:pt x="7769" y="12142"/>
                    <a:pt x="7939" y="12238"/>
                    <a:pt x="7990" y="12450"/>
                  </a:cubicBezTo>
                  <a:cubicBezTo>
                    <a:pt x="8720" y="15531"/>
                    <a:pt x="13057" y="31440"/>
                    <a:pt x="14746" y="36348"/>
                  </a:cubicBezTo>
                  <a:cubicBezTo>
                    <a:pt x="14956" y="36357"/>
                    <a:pt x="15920" y="36369"/>
                    <a:pt x="17075" y="36369"/>
                  </a:cubicBezTo>
                  <a:cubicBezTo>
                    <a:pt x="18929" y="36369"/>
                    <a:pt x="21279" y="36337"/>
                    <a:pt x="21799" y="36211"/>
                  </a:cubicBezTo>
                  <a:cubicBezTo>
                    <a:pt x="21479" y="31303"/>
                    <a:pt x="13993" y="8455"/>
                    <a:pt x="13308" y="5762"/>
                  </a:cubicBezTo>
                  <a:cubicBezTo>
                    <a:pt x="12715" y="3434"/>
                    <a:pt x="12167" y="2087"/>
                    <a:pt x="11140" y="261"/>
                  </a:cubicBezTo>
                  <a:cubicBezTo>
                    <a:pt x="9599" y="211"/>
                    <a:pt x="7849" y="1"/>
                    <a:pt x="621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2"/>
            <p:cNvSpPr/>
            <p:nvPr/>
          </p:nvSpPr>
          <p:spPr>
            <a:xfrm>
              <a:off x="4735491" y="3426087"/>
              <a:ext cx="8956" cy="26672"/>
            </a:xfrm>
            <a:custGeom>
              <a:avLst/>
              <a:gdLst/>
              <a:ahLst/>
              <a:cxnLst/>
              <a:rect l="l" t="t" r="r" b="b"/>
              <a:pathLst>
                <a:path w="230" h="685" extrusionOk="0">
                  <a:moveTo>
                    <a:pt x="229" y="0"/>
                  </a:moveTo>
                  <a:lnTo>
                    <a:pt x="1" y="685"/>
                  </a:lnTo>
                  <a:lnTo>
                    <a:pt x="183" y="525"/>
                  </a:lnTo>
                  <a:cubicBezTo>
                    <a:pt x="183" y="479"/>
                    <a:pt x="229" y="0"/>
                    <a:pt x="229" y="0"/>
                  </a:cubicBezTo>
                  <a:close/>
                </a:path>
              </a:pathLst>
            </a:custGeom>
            <a:solidFill>
              <a:srgbClr val="D143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2"/>
            <p:cNvSpPr/>
            <p:nvPr/>
          </p:nvSpPr>
          <p:spPr>
            <a:xfrm>
              <a:off x="3988942" y="2687520"/>
              <a:ext cx="495090" cy="394632"/>
            </a:xfrm>
            <a:custGeom>
              <a:avLst/>
              <a:gdLst/>
              <a:ahLst/>
              <a:cxnLst/>
              <a:rect l="l" t="t" r="r" b="b"/>
              <a:pathLst>
                <a:path w="12715" h="10135" extrusionOk="0">
                  <a:moveTo>
                    <a:pt x="389" y="0"/>
                  </a:moveTo>
                  <a:cubicBezTo>
                    <a:pt x="1" y="708"/>
                    <a:pt x="731" y="2055"/>
                    <a:pt x="1119" y="2625"/>
                  </a:cubicBezTo>
                  <a:cubicBezTo>
                    <a:pt x="1119" y="2625"/>
                    <a:pt x="6278" y="9815"/>
                    <a:pt x="8697" y="10135"/>
                  </a:cubicBezTo>
                  <a:cubicBezTo>
                    <a:pt x="8697" y="10135"/>
                    <a:pt x="11390" y="9381"/>
                    <a:pt x="11893" y="5958"/>
                  </a:cubicBezTo>
                  <a:cubicBezTo>
                    <a:pt x="12121" y="6026"/>
                    <a:pt x="12258" y="6049"/>
                    <a:pt x="12258" y="6049"/>
                  </a:cubicBezTo>
                  <a:cubicBezTo>
                    <a:pt x="12534" y="5704"/>
                    <a:pt x="12497" y="5580"/>
                    <a:pt x="12304" y="5580"/>
                  </a:cubicBezTo>
                  <a:cubicBezTo>
                    <a:pt x="12242" y="5580"/>
                    <a:pt x="12164" y="5593"/>
                    <a:pt x="12075" y="5615"/>
                  </a:cubicBezTo>
                  <a:cubicBezTo>
                    <a:pt x="12281" y="5204"/>
                    <a:pt x="12486" y="4748"/>
                    <a:pt x="12714" y="4269"/>
                  </a:cubicBezTo>
                  <a:lnTo>
                    <a:pt x="10706" y="2602"/>
                  </a:lnTo>
                  <a:cubicBezTo>
                    <a:pt x="10751" y="2100"/>
                    <a:pt x="10774" y="1666"/>
                    <a:pt x="10751" y="1393"/>
                  </a:cubicBezTo>
                  <a:cubicBezTo>
                    <a:pt x="10751" y="1210"/>
                    <a:pt x="10637" y="1050"/>
                    <a:pt x="10614" y="1050"/>
                  </a:cubicBezTo>
                  <a:cubicBezTo>
                    <a:pt x="10158" y="1301"/>
                    <a:pt x="8697" y="5798"/>
                    <a:pt x="8400" y="6437"/>
                  </a:cubicBezTo>
                  <a:cubicBezTo>
                    <a:pt x="8353" y="6543"/>
                    <a:pt x="8251" y="6588"/>
                    <a:pt x="8141" y="6588"/>
                  </a:cubicBezTo>
                  <a:cubicBezTo>
                    <a:pt x="8039" y="6588"/>
                    <a:pt x="7930" y="6549"/>
                    <a:pt x="7852" y="6483"/>
                  </a:cubicBezTo>
                  <a:lnTo>
                    <a:pt x="2945" y="2191"/>
                  </a:lnTo>
                  <a:cubicBezTo>
                    <a:pt x="2831" y="2055"/>
                    <a:pt x="1644" y="1461"/>
                    <a:pt x="389"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2"/>
            <p:cNvSpPr/>
            <p:nvPr/>
          </p:nvSpPr>
          <p:spPr>
            <a:xfrm>
              <a:off x="4039211" y="2699864"/>
              <a:ext cx="63546" cy="73008"/>
            </a:xfrm>
            <a:custGeom>
              <a:avLst/>
              <a:gdLst/>
              <a:ahLst/>
              <a:cxnLst/>
              <a:rect l="l" t="t" r="r" b="b"/>
              <a:pathLst>
                <a:path w="1632" h="1875" extrusionOk="0">
                  <a:moveTo>
                    <a:pt x="156" y="0"/>
                  </a:moveTo>
                  <a:cubicBezTo>
                    <a:pt x="0" y="0"/>
                    <a:pt x="644" y="1213"/>
                    <a:pt x="444" y="1213"/>
                  </a:cubicBezTo>
                  <a:cubicBezTo>
                    <a:pt x="444" y="1213"/>
                    <a:pt x="1403" y="1829"/>
                    <a:pt x="1631" y="1874"/>
                  </a:cubicBezTo>
                  <a:cubicBezTo>
                    <a:pt x="1631" y="1874"/>
                    <a:pt x="399" y="71"/>
                    <a:pt x="170" y="3"/>
                  </a:cubicBezTo>
                  <a:cubicBezTo>
                    <a:pt x="165" y="1"/>
                    <a:pt x="160" y="0"/>
                    <a:pt x="156"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2"/>
            <p:cNvSpPr/>
            <p:nvPr/>
          </p:nvSpPr>
          <p:spPr>
            <a:xfrm>
              <a:off x="4089362" y="2639472"/>
              <a:ext cx="345765" cy="460436"/>
            </a:xfrm>
            <a:custGeom>
              <a:avLst/>
              <a:gdLst/>
              <a:ahLst/>
              <a:cxnLst/>
              <a:rect l="l" t="t" r="r" b="b"/>
              <a:pathLst>
                <a:path w="8880" h="11825" extrusionOk="0">
                  <a:moveTo>
                    <a:pt x="8418" y="0"/>
                  </a:moveTo>
                  <a:cubicBezTo>
                    <a:pt x="7836" y="0"/>
                    <a:pt x="6838" y="120"/>
                    <a:pt x="6460" y="892"/>
                  </a:cubicBezTo>
                  <a:cubicBezTo>
                    <a:pt x="5913" y="2010"/>
                    <a:pt x="4680" y="7009"/>
                    <a:pt x="4680" y="7009"/>
                  </a:cubicBezTo>
                  <a:lnTo>
                    <a:pt x="1302" y="3768"/>
                  </a:lnTo>
                  <a:lnTo>
                    <a:pt x="1" y="6142"/>
                  </a:lnTo>
                  <a:cubicBezTo>
                    <a:pt x="1" y="6142"/>
                    <a:pt x="4492" y="11824"/>
                    <a:pt x="6033" y="11824"/>
                  </a:cubicBezTo>
                  <a:cubicBezTo>
                    <a:pt x="6088" y="11824"/>
                    <a:pt x="6139" y="11817"/>
                    <a:pt x="6186" y="11802"/>
                  </a:cubicBezTo>
                  <a:cubicBezTo>
                    <a:pt x="7579" y="11369"/>
                    <a:pt x="8880" y="1554"/>
                    <a:pt x="8857" y="25"/>
                  </a:cubicBezTo>
                  <a:cubicBezTo>
                    <a:pt x="8857" y="25"/>
                    <a:pt x="8680" y="0"/>
                    <a:pt x="8418"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2"/>
            <p:cNvSpPr/>
            <p:nvPr/>
          </p:nvSpPr>
          <p:spPr>
            <a:xfrm>
              <a:off x="4340899" y="2647532"/>
              <a:ext cx="395527" cy="396189"/>
            </a:xfrm>
            <a:custGeom>
              <a:avLst/>
              <a:gdLst/>
              <a:ahLst/>
              <a:cxnLst/>
              <a:rect l="l" t="t" r="r" b="b"/>
              <a:pathLst>
                <a:path w="10158" h="10175" extrusionOk="0">
                  <a:moveTo>
                    <a:pt x="1689" y="0"/>
                  </a:moveTo>
                  <a:lnTo>
                    <a:pt x="1689" y="0"/>
                  </a:lnTo>
                  <a:cubicBezTo>
                    <a:pt x="1758" y="137"/>
                    <a:pt x="0" y="4337"/>
                    <a:pt x="69" y="5752"/>
                  </a:cubicBezTo>
                  <a:cubicBezTo>
                    <a:pt x="137" y="7190"/>
                    <a:pt x="1119" y="9587"/>
                    <a:pt x="1028" y="9815"/>
                  </a:cubicBezTo>
                  <a:cubicBezTo>
                    <a:pt x="1028" y="9815"/>
                    <a:pt x="1491" y="10175"/>
                    <a:pt x="3462" y="10175"/>
                  </a:cubicBezTo>
                  <a:cubicBezTo>
                    <a:pt x="4551" y="10175"/>
                    <a:pt x="6101" y="10065"/>
                    <a:pt x="8286" y="9724"/>
                  </a:cubicBezTo>
                  <a:cubicBezTo>
                    <a:pt x="10158" y="8080"/>
                    <a:pt x="8514" y="2465"/>
                    <a:pt x="7875" y="708"/>
                  </a:cubicBezTo>
                  <a:cubicBezTo>
                    <a:pt x="7875" y="708"/>
                    <a:pt x="6665" y="91"/>
                    <a:pt x="6140" y="46"/>
                  </a:cubicBezTo>
                  <a:cubicBezTo>
                    <a:pt x="6140" y="46"/>
                    <a:pt x="5278" y="327"/>
                    <a:pt x="4007" y="327"/>
                  </a:cubicBezTo>
                  <a:cubicBezTo>
                    <a:pt x="3328" y="327"/>
                    <a:pt x="2532" y="247"/>
                    <a:pt x="1689"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2"/>
            <p:cNvSpPr/>
            <p:nvPr/>
          </p:nvSpPr>
          <p:spPr>
            <a:xfrm>
              <a:off x="4572849" y="2666066"/>
              <a:ext cx="243554" cy="821542"/>
            </a:xfrm>
            <a:custGeom>
              <a:avLst/>
              <a:gdLst/>
              <a:ahLst/>
              <a:cxnLst/>
              <a:rect l="l" t="t" r="r" b="b"/>
              <a:pathLst>
                <a:path w="6255" h="21099" extrusionOk="0">
                  <a:moveTo>
                    <a:pt x="1467" y="0"/>
                  </a:moveTo>
                  <a:cubicBezTo>
                    <a:pt x="1450" y="0"/>
                    <a:pt x="1433" y="1"/>
                    <a:pt x="1416" y="3"/>
                  </a:cubicBezTo>
                  <a:cubicBezTo>
                    <a:pt x="663" y="72"/>
                    <a:pt x="1" y="2537"/>
                    <a:pt x="526" y="4683"/>
                  </a:cubicBezTo>
                  <a:cubicBezTo>
                    <a:pt x="937" y="6258"/>
                    <a:pt x="3173" y="17008"/>
                    <a:pt x="3151" y="17328"/>
                  </a:cubicBezTo>
                  <a:cubicBezTo>
                    <a:pt x="3105" y="17898"/>
                    <a:pt x="2808" y="18515"/>
                    <a:pt x="2671" y="18834"/>
                  </a:cubicBezTo>
                  <a:cubicBezTo>
                    <a:pt x="2626" y="18903"/>
                    <a:pt x="2580" y="19085"/>
                    <a:pt x="2649" y="19382"/>
                  </a:cubicBezTo>
                  <a:cubicBezTo>
                    <a:pt x="2694" y="19588"/>
                    <a:pt x="2694" y="20227"/>
                    <a:pt x="3014" y="20364"/>
                  </a:cubicBezTo>
                  <a:lnTo>
                    <a:pt x="3059" y="19816"/>
                  </a:lnTo>
                  <a:cubicBezTo>
                    <a:pt x="3059" y="19587"/>
                    <a:pt x="3097" y="19093"/>
                    <a:pt x="3104" y="19093"/>
                  </a:cubicBezTo>
                  <a:cubicBezTo>
                    <a:pt x="3105" y="19093"/>
                    <a:pt x="3105" y="19098"/>
                    <a:pt x="3105" y="19108"/>
                  </a:cubicBezTo>
                  <a:cubicBezTo>
                    <a:pt x="3149" y="19815"/>
                    <a:pt x="2873" y="21098"/>
                    <a:pt x="3103" y="21098"/>
                  </a:cubicBezTo>
                  <a:cubicBezTo>
                    <a:pt x="3111" y="21098"/>
                    <a:pt x="3119" y="21097"/>
                    <a:pt x="3128" y="21094"/>
                  </a:cubicBezTo>
                  <a:cubicBezTo>
                    <a:pt x="3265" y="21048"/>
                    <a:pt x="4360" y="20021"/>
                    <a:pt x="4566" y="19907"/>
                  </a:cubicBezTo>
                  <a:cubicBezTo>
                    <a:pt x="4703" y="19793"/>
                    <a:pt x="6255" y="17282"/>
                    <a:pt x="3881" y="4066"/>
                  </a:cubicBezTo>
                  <a:cubicBezTo>
                    <a:pt x="3679" y="2991"/>
                    <a:pt x="2399" y="0"/>
                    <a:pt x="1467"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2"/>
            <p:cNvSpPr/>
            <p:nvPr/>
          </p:nvSpPr>
          <p:spPr>
            <a:xfrm>
              <a:off x="4572849" y="2665910"/>
              <a:ext cx="232029" cy="658005"/>
            </a:xfrm>
            <a:custGeom>
              <a:avLst/>
              <a:gdLst/>
              <a:ahLst/>
              <a:cxnLst/>
              <a:rect l="l" t="t" r="r" b="b"/>
              <a:pathLst>
                <a:path w="5959" h="16899" extrusionOk="0">
                  <a:moveTo>
                    <a:pt x="1534" y="0"/>
                  </a:moveTo>
                  <a:cubicBezTo>
                    <a:pt x="1495" y="0"/>
                    <a:pt x="1455" y="3"/>
                    <a:pt x="1416" y="7"/>
                  </a:cubicBezTo>
                  <a:cubicBezTo>
                    <a:pt x="663" y="76"/>
                    <a:pt x="1" y="2541"/>
                    <a:pt x="526" y="4687"/>
                  </a:cubicBezTo>
                  <a:cubicBezTo>
                    <a:pt x="937" y="6262"/>
                    <a:pt x="1758" y="13315"/>
                    <a:pt x="2443" y="16898"/>
                  </a:cubicBezTo>
                  <a:lnTo>
                    <a:pt x="5547" y="16579"/>
                  </a:lnTo>
                  <a:cubicBezTo>
                    <a:pt x="5456" y="16168"/>
                    <a:pt x="5958" y="8453"/>
                    <a:pt x="4246" y="3408"/>
                  </a:cubicBezTo>
                  <a:cubicBezTo>
                    <a:pt x="3503" y="1243"/>
                    <a:pt x="2445" y="0"/>
                    <a:pt x="1534"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2"/>
            <p:cNvSpPr/>
            <p:nvPr/>
          </p:nvSpPr>
          <p:spPr>
            <a:xfrm>
              <a:off x="4019158" y="2096488"/>
              <a:ext cx="319093" cy="211547"/>
            </a:xfrm>
            <a:custGeom>
              <a:avLst/>
              <a:gdLst/>
              <a:ahLst/>
              <a:cxnLst/>
              <a:rect l="l" t="t" r="r" b="b"/>
              <a:pathLst>
                <a:path w="8195" h="5433" extrusionOk="0">
                  <a:moveTo>
                    <a:pt x="1849" y="0"/>
                  </a:moveTo>
                  <a:cubicBezTo>
                    <a:pt x="845" y="0"/>
                    <a:pt x="1" y="822"/>
                    <a:pt x="1" y="1849"/>
                  </a:cubicBezTo>
                  <a:lnTo>
                    <a:pt x="1" y="2237"/>
                  </a:lnTo>
                  <a:cubicBezTo>
                    <a:pt x="1" y="3264"/>
                    <a:pt x="845" y="4086"/>
                    <a:pt x="1849" y="4086"/>
                  </a:cubicBezTo>
                  <a:lnTo>
                    <a:pt x="6871" y="4086"/>
                  </a:lnTo>
                  <a:lnTo>
                    <a:pt x="8195" y="5433"/>
                  </a:lnTo>
                  <a:lnTo>
                    <a:pt x="8195" y="1849"/>
                  </a:lnTo>
                  <a:cubicBezTo>
                    <a:pt x="8195" y="822"/>
                    <a:pt x="7373" y="0"/>
                    <a:pt x="6346"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2"/>
            <p:cNvSpPr/>
            <p:nvPr/>
          </p:nvSpPr>
          <p:spPr>
            <a:xfrm>
              <a:off x="4087610"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2"/>
            <p:cNvSpPr/>
            <p:nvPr/>
          </p:nvSpPr>
          <p:spPr>
            <a:xfrm>
              <a:off x="4153376"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2"/>
            <p:cNvSpPr/>
            <p:nvPr/>
          </p:nvSpPr>
          <p:spPr>
            <a:xfrm>
              <a:off x="4219141"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2"/>
            <p:cNvSpPr/>
            <p:nvPr/>
          </p:nvSpPr>
          <p:spPr>
            <a:xfrm>
              <a:off x="4194260" y="2323104"/>
              <a:ext cx="49801" cy="48944"/>
            </a:xfrm>
            <a:custGeom>
              <a:avLst/>
              <a:gdLst/>
              <a:ahLst/>
              <a:cxnLst/>
              <a:rect l="l" t="t" r="r" b="b"/>
              <a:pathLst>
                <a:path w="1279" h="1257" fill="none" extrusionOk="0">
                  <a:moveTo>
                    <a:pt x="1278" y="617"/>
                  </a:moveTo>
                  <a:cubicBezTo>
                    <a:pt x="1278" y="275"/>
                    <a:pt x="982" y="1"/>
                    <a:pt x="639" y="1"/>
                  </a:cubicBezTo>
                  <a:cubicBezTo>
                    <a:pt x="297" y="1"/>
                    <a:pt x="0" y="275"/>
                    <a:pt x="0" y="617"/>
                  </a:cubicBezTo>
                  <a:cubicBezTo>
                    <a:pt x="0" y="982"/>
                    <a:pt x="297" y="1256"/>
                    <a:pt x="639" y="1256"/>
                  </a:cubicBezTo>
                  <a:cubicBezTo>
                    <a:pt x="982" y="1256"/>
                    <a:pt x="1278" y="982"/>
                    <a:pt x="1278" y="617"/>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2"/>
            <p:cNvSpPr/>
            <p:nvPr/>
          </p:nvSpPr>
          <p:spPr>
            <a:xfrm>
              <a:off x="4476868" y="2146250"/>
              <a:ext cx="77369" cy="77369"/>
            </a:xfrm>
            <a:custGeom>
              <a:avLst/>
              <a:gdLst/>
              <a:ahLst/>
              <a:cxnLst/>
              <a:rect l="l" t="t" r="r" b="b"/>
              <a:pathLst>
                <a:path w="1987" h="1987" extrusionOk="0">
                  <a:moveTo>
                    <a:pt x="982" y="1"/>
                  </a:moveTo>
                  <a:cubicBezTo>
                    <a:pt x="434" y="1"/>
                    <a:pt x="1" y="434"/>
                    <a:pt x="1" y="982"/>
                  </a:cubicBezTo>
                  <a:cubicBezTo>
                    <a:pt x="1" y="1530"/>
                    <a:pt x="434" y="1986"/>
                    <a:pt x="982" y="1986"/>
                  </a:cubicBezTo>
                  <a:cubicBezTo>
                    <a:pt x="1530" y="1986"/>
                    <a:pt x="1986" y="1530"/>
                    <a:pt x="1986" y="982"/>
                  </a:cubicBezTo>
                  <a:cubicBezTo>
                    <a:pt x="1986" y="434"/>
                    <a:pt x="1530" y="1"/>
                    <a:pt x="98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2"/>
            <p:cNvSpPr/>
            <p:nvPr/>
          </p:nvSpPr>
          <p:spPr>
            <a:xfrm>
              <a:off x="4512418" y="2132038"/>
              <a:ext cx="77369" cy="77369"/>
            </a:xfrm>
            <a:custGeom>
              <a:avLst/>
              <a:gdLst/>
              <a:ahLst/>
              <a:cxnLst/>
              <a:rect l="l" t="t" r="r" b="b"/>
              <a:pathLst>
                <a:path w="1987" h="1987" fill="none" extrusionOk="0">
                  <a:moveTo>
                    <a:pt x="1986" y="1005"/>
                  </a:moveTo>
                  <a:cubicBezTo>
                    <a:pt x="1986" y="1553"/>
                    <a:pt x="1530" y="1986"/>
                    <a:pt x="982" y="1986"/>
                  </a:cubicBezTo>
                  <a:cubicBezTo>
                    <a:pt x="434" y="1986"/>
                    <a:pt x="1" y="1553"/>
                    <a:pt x="1" y="1005"/>
                  </a:cubicBezTo>
                  <a:cubicBezTo>
                    <a:pt x="1" y="457"/>
                    <a:pt x="434" y="0"/>
                    <a:pt x="982" y="0"/>
                  </a:cubicBezTo>
                  <a:cubicBezTo>
                    <a:pt x="1530" y="0"/>
                    <a:pt x="1986" y="457"/>
                    <a:pt x="1986" y="1005"/>
                  </a:cubicBezTo>
                  <a:close/>
                </a:path>
              </a:pathLst>
            </a:custGeom>
            <a:noFill/>
            <a:ln w="74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72"/>
          <p:cNvSpPr txBox="1">
            <a:spLocks noGrp="1"/>
          </p:cNvSpPr>
          <p:nvPr>
            <p:ph type="subTitle" idx="4294967295"/>
          </p:nvPr>
        </p:nvSpPr>
        <p:spPr>
          <a:xfrm>
            <a:off x="1989400" y="1068188"/>
            <a:ext cx="5165100"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dk1"/>
              </a:buClr>
              <a:buSzPts val="1100"/>
              <a:buFont typeface="Arial"/>
              <a:buNone/>
            </a:pPr>
            <a:r>
              <a:rPr lang="en" sz="1400">
                <a:latin typeface="Assistant"/>
                <a:ea typeface="Assistant"/>
                <a:cs typeface="Assistant"/>
                <a:sym typeface="Assistant"/>
              </a:rPr>
              <a:t>Here’s an assortment of alternative resources whose style fits the one of this template:</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7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130" name="Google Shape;2130;p73"/>
          <p:cNvSpPr txBox="1"/>
          <p:nvPr/>
        </p:nvSpPr>
        <p:spPr>
          <a:xfrm>
            <a:off x="4613625" y="1774825"/>
            <a:ext cx="3732900" cy="20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Carter One"/>
                <a:ea typeface="Carter One"/>
                <a:cs typeface="Carter One"/>
                <a:sym typeface="Carter One"/>
              </a:rPr>
              <a:t>Vectors</a:t>
            </a:r>
            <a:endParaRPr sz="2000">
              <a:solidFill>
                <a:schemeClr val="accent1"/>
              </a:solidFill>
              <a:latin typeface="Carter One"/>
              <a:ea typeface="Carter One"/>
              <a:cs typeface="Carter One"/>
              <a:sym typeface="Carter One"/>
            </a:endParaRPr>
          </a:p>
          <a:p>
            <a:pPr marL="457200" lvl="0" indent="-317500" algn="l" rtl="0">
              <a:spcBef>
                <a:spcPts val="100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3"/>
              </a:rPr>
              <a:t>Flat sale instagram stories</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4"/>
              </a:rPr>
              <a:t>Flat design sale instagram story collection</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5"/>
              </a:rPr>
              <a:t>Flat sale instagram story collection </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6"/>
              </a:rPr>
              <a:t>Flat design cash on delivery scene</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7"/>
              </a:rPr>
              <a:t>Flat dia do motorista illustration</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8"/>
              </a:rPr>
              <a:t>Flat university concept</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9"/>
              </a:rPr>
              <a:t>Course app interface concept </a:t>
            </a:r>
            <a:endParaRPr>
              <a:latin typeface="Assistant"/>
              <a:ea typeface="Assistant"/>
              <a:cs typeface="Assistant"/>
              <a:sym typeface="Assistant"/>
            </a:endParaRPr>
          </a:p>
        </p:txBody>
      </p:sp>
      <p:sp>
        <p:nvSpPr>
          <p:cNvPr id="2131" name="Google Shape;2131;p73"/>
          <p:cNvSpPr txBox="1"/>
          <p:nvPr/>
        </p:nvSpPr>
        <p:spPr>
          <a:xfrm>
            <a:off x="797500" y="1774825"/>
            <a:ext cx="3732900" cy="20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sistant"/>
                <a:ea typeface="Assistant"/>
                <a:cs typeface="Assistant"/>
                <a:sym typeface="Assistant"/>
              </a:rPr>
              <a:t>Did you like the resources on this template? Get them for free at our other websites:</a:t>
            </a:r>
            <a:br>
              <a:rPr lang="en">
                <a:solidFill>
                  <a:schemeClr val="dk1"/>
                </a:solidFill>
                <a:latin typeface="Assistant"/>
                <a:ea typeface="Assistant"/>
                <a:cs typeface="Assistant"/>
                <a:sym typeface="Assistant"/>
              </a:rPr>
            </a:br>
            <a:endParaRPr>
              <a:solidFill>
                <a:schemeClr val="dk1"/>
              </a:solidFill>
              <a:latin typeface="Assistant"/>
              <a:ea typeface="Assistant"/>
              <a:cs typeface="Assistant"/>
              <a:sym typeface="Assistant"/>
            </a:endParaRPr>
          </a:p>
          <a:p>
            <a:pPr marL="0" lvl="0" indent="0" algn="ctr" rtl="0">
              <a:spcBef>
                <a:spcPts val="1000"/>
              </a:spcBef>
              <a:spcAft>
                <a:spcPts val="0"/>
              </a:spcAft>
              <a:buNone/>
            </a:pPr>
            <a:r>
              <a:rPr lang="en" sz="1900">
                <a:solidFill>
                  <a:schemeClr val="accent1"/>
                </a:solidFill>
                <a:latin typeface="Carter One"/>
                <a:ea typeface="Carter One"/>
                <a:cs typeface="Carter One"/>
                <a:sym typeface="Carter One"/>
              </a:rPr>
              <a:t>Photos</a:t>
            </a:r>
            <a:endParaRPr sz="1900">
              <a:solidFill>
                <a:schemeClr val="accent1"/>
              </a:solidFill>
              <a:latin typeface="Carter One"/>
              <a:ea typeface="Carter One"/>
              <a:cs typeface="Carter One"/>
              <a:sym typeface="Carter One"/>
            </a:endParaRPr>
          </a:p>
          <a:p>
            <a:pPr marL="457200" lvl="0" indent="-317500" algn="l" rtl="0">
              <a:spcBef>
                <a:spcPts val="100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10"/>
              </a:rPr>
              <a:t>Full shot man carrying box</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11"/>
              </a:rPr>
              <a:t>Close-up hands getting box</a:t>
            </a:r>
            <a:endParaRPr>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6" name="Imagen 5">
            <a:extLst>
              <a:ext uri="{FF2B5EF4-FFF2-40B4-BE49-F238E27FC236}">
                <a16:creationId xmlns:a16="http://schemas.microsoft.com/office/drawing/2014/main" id="{72F186AA-2328-414D-81CE-14AD68BEBD86}"/>
              </a:ext>
            </a:extLst>
          </p:cNvPr>
          <p:cNvPicPr>
            <a:picLocks noChangeAspect="1"/>
          </p:cNvPicPr>
          <p:nvPr/>
        </p:nvPicPr>
        <p:blipFill>
          <a:blip r:embed="rId3"/>
          <a:stretch>
            <a:fillRect/>
          </a:stretch>
        </p:blipFill>
        <p:spPr>
          <a:xfrm>
            <a:off x="825370" y="1203619"/>
            <a:ext cx="2552312" cy="2736262"/>
          </a:xfrm>
          <a:prstGeom prst="rect">
            <a:avLst/>
          </a:prstGeom>
        </p:spPr>
      </p:pic>
      <p:pic>
        <p:nvPicPr>
          <p:cNvPr id="7" name="Imagen 6">
            <a:extLst>
              <a:ext uri="{FF2B5EF4-FFF2-40B4-BE49-F238E27FC236}">
                <a16:creationId xmlns:a16="http://schemas.microsoft.com/office/drawing/2014/main" id="{8A8F873D-D24A-7142-980D-0A904176A73B}"/>
              </a:ext>
            </a:extLst>
          </p:cNvPr>
          <p:cNvPicPr>
            <a:picLocks noChangeAspect="1"/>
          </p:cNvPicPr>
          <p:nvPr/>
        </p:nvPicPr>
        <p:blipFill>
          <a:blip r:embed="rId4"/>
          <a:stretch>
            <a:fillRect/>
          </a:stretch>
        </p:blipFill>
        <p:spPr>
          <a:xfrm>
            <a:off x="3928575" y="1416374"/>
            <a:ext cx="4704031" cy="2310752"/>
          </a:xfrm>
          <a:prstGeom prst="rect">
            <a:avLst/>
          </a:prstGeom>
        </p:spPr>
      </p:pic>
      <p:sp>
        <p:nvSpPr>
          <p:cNvPr id="8" name="Rectángulo 7">
            <a:extLst>
              <a:ext uri="{FF2B5EF4-FFF2-40B4-BE49-F238E27FC236}">
                <a16:creationId xmlns:a16="http://schemas.microsoft.com/office/drawing/2014/main" id="{783F20D3-B7F2-DC4C-877A-B24ECB4D1364}"/>
              </a:ext>
            </a:extLst>
          </p:cNvPr>
          <p:cNvSpPr/>
          <p:nvPr/>
        </p:nvSpPr>
        <p:spPr>
          <a:xfrm>
            <a:off x="713966" y="3939881"/>
            <a:ext cx="2775119" cy="523220"/>
          </a:xfrm>
          <a:prstGeom prst="rect">
            <a:avLst/>
          </a:prstGeom>
          <a:noFill/>
        </p:spPr>
        <p:txBody>
          <a:bodyPr wrap="none" lIns="91440" tIns="45720" rIns="91440" bIns="45720">
            <a:spAutoFit/>
          </a:bodyPr>
          <a:lstStyle/>
          <a:p>
            <a:pPr algn="ctr"/>
            <a:r>
              <a:rPr lang="es-MX" sz="2800" b="1" dirty="0">
                <a:ln w="0"/>
                <a:solidFill>
                  <a:schemeClr val="accent1"/>
                </a:solidFill>
                <a:effectLst>
                  <a:outerShdw blurRad="38100" dist="25400" dir="5400000" algn="ctr" rotWithShape="0">
                    <a:srgbClr val="6E747A">
                      <a:alpha val="43000"/>
                    </a:srgbClr>
                  </a:outerShdw>
                </a:effectLst>
              </a:rPr>
              <a:t>WAREHOUSES</a:t>
            </a:r>
            <a:endParaRPr lang="es-MX" sz="2800" b="1" cap="none" spc="0" dirty="0">
              <a:ln w="0"/>
              <a:solidFill>
                <a:schemeClr val="accent1"/>
              </a:solidFill>
              <a:effectLst>
                <a:outerShdw blurRad="38100" dist="25400" dir="5400000" algn="ctr" rotWithShape="0">
                  <a:srgbClr val="6E747A">
                    <a:alpha val="43000"/>
                  </a:srgbClr>
                </a:outerShdw>
              </a:effectLst>
            </a:endParaRPr>
          </a:p>
        </p:txBody>
      </p:sp>
      <p:sp>
        <p:nvSpPr>
          <p:cNvPr id="11" name="Rectángulo 10">
            <a:extLst>
              <a:ext uri="{FF2B5EF4-FFF2-40B4-BE49-F238E27FC236}">
                <a16:creationId xmlns:a16="http://schemas.microsoft.com/office/drawing/2014/main" id="{9BA4FF28-0B34-EE46-8958-D014660A61AA}"/>
              </a:ext>
            </a:extLst>
          </p:cNvPr>
          <p:cNvSpPr/>
          <p:nvPr/>
        </p:nvSpPr>
        <p:spPr>
          <a:xfrm>
            <a:off x="4622122" y="3837597"/>
            <a:ext cx="3316935" cy="523220"/>
          </a:xfrm>
          <a:prstGeom prst="rect">
            <a:avLst/>
          </a:prstGeom>
          <a:noFill/>
        </p:spPr>
        <p:txBody>
          <a:bodyPr wrap="none" lIns="91440" tIns="45720" rIns="91440" bIns="45720">
            <a:spAutoFit/>
          </a:bodyPr>
          <a:lstStyle/>
          <a:p>
            <a:pPr algn="ctr"/>
            <a:r>
              <a:rPr lang="es-MX" sz="2800" b="1" dirty="0">
                <a:ln w="0"/>
                <a:solidFill>
                  <a:schemeClr val="accent1"/>
                </a:solidFill>
                <a:effectLst>
                  <a:outerShdw blurRad="38100" dist="25400" dir="5400000" algn="ctr" rotWithShape="0">
                    <a:srgbClr val="6E747A">
                      <a:alpha val="43000"/>
                    </a:srgbClr>
                  </a:outerShdw>
                </a:effectLst>
              </a:rPr>
              <a:t>TRANSACCIONES</a:t>
            </a:r>
            <a:endParaRPr lang="es-MX" sz="2800" b="1"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35"/>
        <p:cNvGrpSpPr/>
        <p:nvPr/>
      </p:nvGrpSpPr>
      <p:grpSpPr>
        <a:xfrm>
          <a:off x="0" y="0"/>
          <a:ext cx="0" cy="0"/>
          <a:chOff x="0" y="0"/>
          <a:chExt cx="0" cy="0"/>
        </a:xfrm>
      </p:grpSpPr>
      <p:sp>
        <p:nvSpPr>
          <p:cNvPr id="2136" name="Google Shape;2136;p7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137" name="Google Shape;2137;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138" name="Google Shape;2138;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42"/>
        <p:cNvGrpSpPr/>
        <p:nvPr/>
      </p:nvGrpSpPr>
      <p:grpSpPr>
        <a:xfrm>
          <a:off x="0" y="0"/>
          <a:ext cx="0" cy="0"/>
          <a:chOff x="0" y="0"/>
          <a:chExt cx="0" cy="0"/>
        </a:xfrm>
      </p:grpSpPr>
      <p:sp>
        <p:nvSpPr>
          <p:cNvPr id="2143" name="Google Shape;2143;p7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2144" name="Google Shape;2144;p7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145" name="Google Shape;2145;p7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49"/>
        <p:cNvGrpSpPr/>
        <p:nvPr/>
      </p:nvGrpSpPr>
      <p:grpSpPr>
        <a:xfrm>
          <a:off x="0" y="0"/>
          <a:ext cx="0" cy="0"/>
          <a:chOff x="0" y="0"/>
          <a:chExt cx="0" cy="0"/>
        </a:xfrm>
      </p:grpSpPr>
      <p:sp>
        <p:nvSpPr>
          <p:cNvPr id="2150" name="Google Shape;2150;p76"/>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151" name="Google Shape;2151;p76"/>
          <p:cNvSpPr txBox="1"/>
          <p:nvPr/>
        </p:nvSpPr>
        <p:spPr>
          <a:xfrm>
            <a:off x="1068100" y="1527947"/>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Carter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https://fonts.google.com/specimen/Carter+One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p:txBody>
      </p:sp>
      <p:sp>
        <p:nvSpPr>
          <p:cNvPr id="2152" name="Google Shape;2152;p76"/>
          <p:cNvSpPr/>
          <p:nvPr/>
        </p:nvSpPr>
        <p:spPr>
          <a:xfrm>
            <a:off x="3114475" y="2988225"/>
            <a:ext cx="791400" cy="754200"/>
          </a:xfrm>
          <a:prstGeom prst="roundRect">
            <a:avLst>
              <a:gd name="adj" fmla="val 16667"/>
            </a:avLst>
          </a:prstGeom>
          <a:solidFill>
            <a:srgbClr val="4E52E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4176295" y="2988225"/>
            <a:ext cx="791400" cy="754200"/>
          </a:xfrm>
          <a:prstGeom prst="roundRect">
            <a:avLst>
              <a:gd name="adj" fmla="val 16667"/>
            </a:avLst>
          </a:prstGeom>
          <a:solidFill>
            <a:srgbClr val="FF7C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5238114"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6"/>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#4e52e3</a:t>
            </a:r>
            <a:endParaRPr sz="900">
              <a:solidFill>
                <a:srgbClr val="FFFFFF"/>
              </a:solidFill>
            </a:endParaRPr>
          </a:p>
        </p:txBody>
      </p:sp>
      <p:sp>
        <p:nvSpPr>
          <p:cNvPr id="2156" name="Google Shape;2156;p76"/>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#ff7cb2</a:t>
            </a:r>
            <a:endParaRPr sz="900">
              <a:solidFill>
                <a:srgbClr val="FFFFFF"/>
              </a:solidFill>
            </a:endParaRPr>
          </a:p>
        </p:txBody>
      </p:sp>
      <p:sp>
        <p:nvSpPr>
          <p:cNvPr id="2157" name="Google Shape;2157;p76"/>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a:t>
            </a:r>
            <a:endParaRPr sz="900">
              <a:solidFill>
                <a:schemeClr val="dk1"/>
              </a:solidFill>
            </a:endParaRPr>
          </a:p>
        </p:txBody>
      </p:sp>
      <p:sp>
        <p:nvSpPr>
          <p:cNvPr id="2158" name="Google Shape;2158;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2159" name="Google Shape;2159;p76"/>
          <p:cNvSpPr/>
          <p:nvPr/>
        </p:nvSpPr>
        <p:spPr>
          <a:xfrm>
            <a:off x="5769038" y="39193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6"/>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#000000</a:t>
            </a:r>
            <a:endParaRPr sz="900">
              <a:solidFill>
                <a:srgbClr val="FFFFFF"/>
              </a:solidFill>
            </a:endParaRPr>
          </a:p>
        </p:txBody>
      </p:sp>
      <p:sp>
        <p:nvSpPr>
          <p:cNvPr id="2161" name="Google Shape;2161;p76"/>
          <p:cNvSpPr/>
          <p:nvPr/>
        </p:nvSpPr>
        <p:spPr>
          <a:xfrm>
            <a:off x="2583563" y="3919325"/>
            <a:ext cx="791400" cy="754200"/>
          </a:xfrm>
          <a:prstGeom prst="roundRect">
            <a:avLst>
              <a:gd name="adj" fmla="val 16667"/>
            </a:avLst>
          </a:prstGeom>
          <a:solidFill>
            <a:srgbClr val="3A60E5">
              <a:alpha val="2902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6"/>
          <p:cNvSpPr/>
          <p:nvPr/>
        </p:nvSpPr>
        <p:spPr>
          <a:xfrm>
            <a:off x="3645382" y="3919325"/>
            <a:ext cx="791400" cy="754200"/>
          </a:xfrm>
          <a:prstGeom prst="roundRect">
            <a:avLst>
              <a:gd name="adj" fmla="val 16667"/>
            </a:avLst>
          </a:prstGeom>
          <a:solidFill>
            <a:srgbClr val="FFC5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6"/>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#3a60e54a</a:t>
            </a:r>
            <a:endParaRPr sz="900">
              <a:solidFill>
                <a:srgbClr val="FFFFFF"/>
              </a:solidFill>
            </a:endParaRPr>
          </a:p>
        </p:txBody>
      </p:sp>
      <p:sp>
        <p:nvSpPr>
          <p:cNvPr id="2164" name="Google Shape;2164;p76"/>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#ffc559</a:t>
            </a:r>
            <a:endParaRPr sz="900">
              <a:solidFill>
                <a:srgbClr val="FFFFFF"/>
              </a:solidFill>
            </a:endParaRPr>
          </a:p>
        </p:txBody>
      </p:sp>
      <p:sp>
        <p:nvSpPr>
          <p:cNvPr id="2165" name="Google Shape;2165;p76"/>
          <p:cNvSpPr/>
          <p:nvPr/>
        </p:nvSpPr>
        <p:spPr>
          <a:xfrm>
            <a:off x="4707213" y="3919325"/>
            <a:ext cx="791400" cy="754200"/>
          </a:xfrm>
          <a:prstGeom prst="roundRect">
            <a:avLst>
              <a:gd name="adj" fmla="val 16667"/>
            </a:avLst>
          </a:prstGeom>
          <a:solidFill>
            <a:srgbClr val="FF7CAD">
              <a:alpha val="2118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6"/>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#ff7cad36</a:t>
            </a:r>
            <a:endParaRPr sz="9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70"/>
        <p:cNvGrpSpPr/>
        <p:nvPr/>
      </p:nvGrpSpPr>
      <p:grpSpPr>
        <a:xfrm>
          <a:off x="0" y="0"/>
          <a:ext cx="0" cy="0"/>
          <a:chOff x="0" y="0"/>
          <a:chExt cx="0" cy="0"/>
        </a:xfrm>
      </p:grpSpPr>
      <p:sp>
        <p:nvSpPr>
          <p:cNvPr id="2171" name="Google Shape;2171;p77"/>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172" name="Google Shape;2172;p7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173" name="Google Shape;2173;p7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174" name="Google Shape;2174;p7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175" name="Google Shape;2175;p7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176" name="Google Shape;2176;p7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177" name="Google Shape;2177;p7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178" name="Google Shape;2178;p7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179" name="Google Shape;2179;p7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180" name="Google Shape;2180;p7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181" name="Google Shape;2181;p7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182" name="Google Shape;2182;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86"/>
        <p:cNvGrpSpPr/>
        <p:nvPr/>
      </p:nvGrpSpPr>
      <p:grpSpPr>
        <a:xfrm>
          <a:off x="0" y="0"/>
          <a:ext cx="0" cy="0"/>
          <a:chOff x="0" y="0"/>
          <a:chExt cx="0" cy="0"/>
        </a:xfrm>
      </p:grpSpPr>
      <p:grpSp>
        <p:nvGrpSpPr>
          <p:cNvPr id="2187" name="Google Shape;2187;p78"/>
          <p:cNvGrpSpPr/>
          <p:nvPr/>
        </p:nvGrpSpPr>
        <p:grpSpPr>
          <a:xfrm>
            <a:off x="5082708" y="3095784"/>
            <a:ext cx="442841" cy="514271"/>
            <a:chOff x="4727025" y="1332775"/>
            <a:chExt cx="59900" cy="69625"/>
          </a:xfrm>
        </p:grpSpPr>
        <p:sp>
          <p:nvSpPr>
            <p:cNvPr id="2188" name="Google Shape;2188;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78"/>
          <p:cNvGrpSpPr/>
          <p:nvPr/>
        </p:nvGrpSpPr>
        <p:grpSpPr>
          <a:xfrm>
            <a:off x="5758025" y="2343272"/>
            <a:ext cx="500909" cy="500899"/>
            <a:chOff x="4820425" y="1329900"/>
            <a:chExt cx="70175" cy="70350"/>
          </a:xfrm>
        </p:grpSpPr>
        <p:sp>
          <p:nvSpPr>
            <p:cNvPr id="2191" name="Google Shape;2191;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78"/>
          <p:cNvGrpSpPr/>
          <p:nvPr/>
        </p:nvGrpSpPr>
        <p:grpSpPr>
          <a:xfrm>
            <a:off x="6410648" y="2355062"/>
            <a:ext cx="538135" cy="493119"/>
            <a:chOff x="4903200" y="1331525"/>
            <a:chExt cx="73575" cy="67425"/>
          </a:xfrm>
        </p:grpSpPr>
        <p:sp>
          <p:nvSpPr>
            <p:cNvPr id="2196" name="Google Shape;2196;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97" name="Google Shape;2197;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78"/>
          <p:cNvGrpSpPr/>
          <p:nvPr/>
        </p:nvGrpSpPr>
        <p:grpSpPr>
          <a:xfrm>
            <a:off x="5670599" y="3097040"/>
            <a:ext cx="544563" cy="511895"/>
            <a:chOff x="4815575" y="1416800"/>
            <a:chExt cx="73750" cy="71400"/>
          </a:xfrm>
        </p:grpSpPr>
        <p:sp>
          <p:nvSpPr>
            <p:cNvPr id="2199" name="Google Shape;2199;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78"/>
          <p:cNvGrpSpPr/>
          <p:nvPr/>
        </p:nvGrpSpPr>
        <p:grpSpPr>
          <a:xfrm>
            <a:off x="6367224" y="3096746"/>
            <a:ext cx="602914" cy="512477"/>
            <a:chOff x="4902475" y="1418875"/>
            <a:chExt cx="74500" cy="63775"/>
          </a:xfrm>
        </p:grpSpPr>
        <p:sp>
          <p:nvSpPr>
            <p:cNvPr id="2203" name="Google Shape;2203;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78"/>
          <p:cNvGrpSpPr/>
          <p:nvPr/>
        </p:nvGrpSpPr>
        <p:grpSpPr>
          <a:xfrm>
            <a:off x="5783096" y="3835985"/>
            <a:ext cx="515391" cy="525699"/>
            <a:chOff x="4818100" y="1507675"/>
            <a:chExt cx="71225" cy="71625"/>
          </a:xfrm>
        </p:grpSpPr>
        <p:sp>
          <p:nvSpPr>
            <p:cNvPr id="2206" name="Google Shape;2206;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78"/>
          <p:cNvGrpSpPr/>
          <p:nvPr/>
        </p:nvGrpSpPr>
        <p:grpSpPr>
          <a:xfrm>
            <a:off x="5121199" y="3857517"/>
            <a:ext cx="522956" cy="489869"/>
            <a:chOff x="4721450" y="1509475"/>
            <a:chExt cx="79350" cy="74325"/>
          </a:xfrm>
        </p:grpSpPr>
        <p:sp>
          <p:nvSpPr>
            <p:cNvPr id="2211" name="Google Shape;2211;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78"/>
          <p:cNvGrpSpPr/>
          <p:nvPr/>
        </p:nvGrpSpPr>
        <p:grpSpPr>
          <a:xfrm>
            <a:off x="6444441" y="3837269"/>
            <a:ext cx="525704" cy="535436"/>
            <a:chOff x="4906800" y="1507500"/>
            <a:chExt cx="70350" cy="71075"/>
          </a:xfrm>
        </p:grpSpPr>
        <p:sp>
          <p:nvSpPr>
            <p:cNvPr id="2216" name="Google Shape;2216;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78"/>
          <p:cNvGrpSpPr/>
          <p:nvPr/>
        </p:nvGrpSpPr>
        <p:grpSpPr>
          <a:xfrm>
            <a:off x="4477263" y="2343250"/>
            <a:ext cx="508054" cy="508095"/>
            <a:chOff x="3736598" y="2170606"/>
            <a:chExt cx="404889" cy="404889"/>
          </a:xfrm>
        </p:grpSpPr>
        <p:sp>
          <p:nvSpPr>
            <p:cNvPr id="2222" name="Google Shape;2222;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78"/>
          <p:cNvGrpSpPr/>
          <p:nvPr/>
        </p:nvGrpSpPr>
        <p:grpSpPr>
          <a:xfrm>
            <a:off x="3765303" y="2343345"/>
            <a:ext cx="575790" cy="507904"/>
            <a:chOff x="3161917" y="2170682"/>
            <a:chExt cx="458870" cy="404737"/>
          </a:xfrm>
        </p:grpSpPr>
        <p:sp>
          <p:nvSpPr>
            <p:cNvPr id="2227" name="Google Shape;2227;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228" name="Google Shape;2228;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78"/>
          <p:cNvGrpSpPr/>
          <p:nvPr/>
        </p:nvGrpSpPr>
        <p:grpSpPr>
          <a:xfrm>
            <a:off x="3792833" y="3103717"/>
            <a:ext cx="520730" cy="498567"/>
            <a:chOff x="3179914" y="2889488"/>
            <a:chExt cx="422876" cy="404911"/>
          </a:xfrm>
        </p:grpSpPr>
        <p:sp>
          <p:nvSpPr>
            <p:cNvPr id="2231" name="Google Shape;2231;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78"/>
          <p:cNvGrpSpPr/>
          <p:nvPr/>
        </p:nvGrpSpPr>
        <p:grpSpPr>
          <a:xfrm>
            <a:off x="4421513" y="3103677"/>
            <a:ext cx="516145" cy="498648"/>
            <a:chOff x="3729467" y="2889422"/>
            <a:chExt cx="419153" cy="404977"/>
          </a:xfrm>
        </p:grpSpPr>
        <p:sp>
          <p:nvSpPr>
            <p:cNvPr id="2238" name="Google Shape;2238;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7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78"/>
          <p:cNvGrpSpPr/>
          <p:nvPr/>
        </p:nvGrpSpPr>
        <p:grpSpPr>
          <a:xfrm>
            <a:off x="7141841" y="2550562"/>
            <a:ext cx="166473" cy="141497"/>
            <a:chOff x="4660325" y="1866850"/>
            <a:chExt cx="68350" cy="58100"/>
          </a:xfrm>
        </p:grpSpPr>
        <p:sp>
          <p:nvSpPr>
            <p:cNvPr id="2250" name="Google Shape;2250;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78"/>
          <p:cNvGrpSpPr/>
          <p:nvPr/>
        </p:nvGrpSpPr>
        <p:grpSpPr>
          <a:xfrm>
            <a:off x="7451186" y="2576286"/>
            <a:ext cx="162515" cy="90049"/>
            <a:chOff x="4791775" y="1877500"/>
            <a:chExt cx="66725" cy="36975"/>
          </a:xfrm>
        </p:grpSpPr>
        <p:sp>
          <p:nvSpPr>
            <p:cNvPr id="2253" name="Google Shape;2253;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78"/>
          <p:cNvGrpSpPr/>
          <p:nvPr/>
        </p:nvGrpSpPr>
        <p:grpSpPr>
          <a:xfrm>
            <a:off x="7772899" y="2576286"/>
            <a:ext cx="144979" cy="90049"/>
            <a:chOff x="4923925" y="1877500"/>
            <a:chExt cx="59525" cy="36975"/>
          </a:xfrm>
        </p:grpSpPr>
        <p:sp>
          <p:nvSpPr>
            <p:cNvPr id="2256" name="Google Shape;2256;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78"/>
          <p:cNvGrpSpPr/>
          <p:nvPr/>
        </p:nvGrpSpPr>
        <p:grpSpPr>
          <a:xfrm>
            <a:off x="8067390" y="2558477"/>
            <a:ext cx="141447" cy="125667"/>
            <a:chOff x="5058450" y="1870100"/>
            <a:chExt cx="58075" cy="51600"/>
          </a:xfrm>
        </p:grpSpPr>
        <p:sp>
          <p:nvSpPr>
            <p:cNvPr id="2259" name="Google Shape;2259;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78"/>
          <p:cNvGrpSpPr/>
          <p:nvPr/>
        </p:nvGrpSpPr>
        <p:grpSpPr>
          <a:xfrm>
            <a:off x="7481905" y="2980885"/>
            <a:ext cx="101077" cy="107645"/>
            <a:chOff x="4811425" y="2065025"/>
            <a:chExt cx="41500" cy="44200"/>
          </a:xfrm>
        </p:grpSpPr>
        <p:sp>
          <p:nvSpPr>
            <p:cNvPr id="2262" name="Google Shape;2262;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78"/>
          <p:cNvGrpSpPr/>
          <p:nvPr/>
        </p:nvGrpSpPr>
        <p:grpSpPr>
          <a:xfrm>
            <a:off x="7774342" y="2981098"/>
            <a:ext cx="120867" cy="107218"/>
            <a:chOff x="4929875" y="2065025"/>
            <a:chExt cx="49625" cy="44025"/>
          </a:xfrm>
        </p:grpSpPr>
        <p:sp>
          <p:nvSpPr>
            <p:cNvPr id="2265" name="Google Shape;2265;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78"/>
          <p:cNvGrpSpPr/>
          <p:nvPr/>
        </p:nvGrpSpPr>
        <p:grpSpPr>
          <a:xfrm>
            <a:off x="8103011" y="2984112"/>
            <a:ext cx="70206" cy="101191"/>
            <a:chOff x="5083925" y="2066350"/>
            <a:chExt cx="28825" cy="41550"/>
          </a:xfrm>
        </p:grpSpPr>
        <p:sp>
          <p:nvSpPr>
            <p:cNvPr id="2268" name="Google Shape;2268;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8"/>
          <p:cNvGrpSpPr/>
          <p:nvPr/>
        </p:nvGrpSpPr>
        <p:grpSpPr>
          <a:xfrm>
            <a:off x="7134565" y="2999759"/>
            <a:ext cx="181026" cy="69896"/>
            <a:chOff x="4659775" y="2072775"/>
            <a:chExt cx="74325" cy="28700"/>
          </a:xfrm>
        </p:grpSpPr>
        <p:sp>
          <p:nvSpPr>
            <p:cNvPr id="2271" name="Google Shape;2271;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78"/>
          <p:cNvGrpSpPr/>
          <p:nvPr/>
        </p:nvGrpSpPr>
        <p:grpSpPr>
          <a:xfrm>
            <a:off x="8054421" y="2790324"/>
            <a:ext cx="167387" cy="89197"/>
            <a:chOff x="4662475" y="1976500"/>
            <a:chExt cx="68725" cy="36625"/>
          </a:xfrm>
        </p:grpSpPr>
        <p:sp>
          <p:nvSpPr>
            <p:cNvPr id="2275" name="Google Shape;2275;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78"/>
          <p:cNvGrpSpPr/>
          <p:nvPr/>
        </p:nvGrpSpPr>
        <p:grpSpPr>
          <a:xfrm>
            <a:off x="7751326" y="2793764"/>
            <a:ext cx="166899" cy="82317"/>
            <a:chOff x="4920150" y="1977875"/>
            <a:chExt cx="68525" cy="33800"/>
          </a:xfrm>
        </p:grpSpPr>
        <p:sp>
          <p:nvSpPr>
            <p:cNvPr id="2279" name="Google Shape;2279;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8"/>
          <p:cNvGrpSpPr/>
          <p:nvPr/>
        </p:nvGrpSpPr>
        <p:grpSpPr>
          <a:xfrm>
            <a:off x="7162483" y="3197682"/>
            <a:ext cx="125190" cy="127859"/>
            <a:chOff x="4676550" y="2160575"/>
            <a:chExt cx="51400" cy="52500"/>
          </a:xfrm>
        </p:grpSpPr>
        <p:sp>
          <p:nvSpPr>
            <p:cNvPr id="2283" name="Google Shape;2283;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78"/>
          <p:cNvGrpSpPr/>
          <p:nvPr/>
        </p:nvGrpSpPr>
        <p:grpSpPr>
          <a:xfrm>
            <a:off x="7459741" y="3204714"/>
            <a:ext cx="145405" cy="113794"/>
            <a:chOff x="4768325" y="2163475"/>
            <a:chExt cx="59700" cy="46725"/>
          </a:xfrm>
        </p:grpSpPr>
        <p:sp>
          <p:nvSpPr>
            <p:cNvPr id="2287" name="Google Shape;2287;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9" name="Google Shape;2289;p7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78"/>
          <p:cNvGrpSpPr/>
          <p:nvPr/>
        </p:nvGrpSpPr>
        <p:grpSpPr>
          <a:xfrm>
            <a:off x="7476059" y="3459808"/>
            <a:ext cx="112768" cy="106853"/>
            <a:chOff x="4768575" y="2253950"/>
            <a:chExt cx="46300" cy="43875"/>
          </a:xfrm>
        </p:grpSpPr>
        <p:sp>
          <p:nvSpPr>
            <p:cNvPr id="2296" name="Google Shape;2296;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78"/>
          <p:cNvGrpSpPr/>
          <p:nvPr/>
        </p:nvGrpSpPr>
        <p:grpSpPr>
          <a:xfrm>
            <a:off x="7775682" y="3948834"/>
            <a:ext cx="118187" cy="146246"/>
            <a:chOff x="4960900" y="2433225"/>
            <a:chExt cx="48525" cy="60050"/>
          </a:xfrm>
        </p:grpSpPr>
        <p:sp>
          <p:nvSpPr>
            <p:cNvPr id="2299" name="Google Shape;2299;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78"/>
          <p:cNvGrpSpPr/>
          <p:nvPr/>
        </p:nvGrpSpPr>
        <p:grpSpPr>
          <a:xfrm>
            <a:off x="7464247" y="4212895"/>
            <a:ext cx="136394" cy="143810"/>
            <a:chOff x="4854075" y="2527625"/>
            <a:chExt cx="56000" cy="59050"/>
          </a:xfrm>
        </p:grpSpPr>
        <p:sp>
          <p:nvSpPr>
            <p:cNvPr id="2302" name="Google Shape;2302;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7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78"/>
          <p:cNvGrpSpPr/>
          <p:nvPr/>
        </p:nvGrpSpPr>
        <p:grpSpPr>
          <a:xfrm>
            <a:off x="8088458" y="3676639"/>
            <a:ext cx="99312" cy="160797"/>
            <a:chOff x="5059700" y="2334775"/>
            <a:chExt cx="40775" cy="66025"/>
          </a:xfrm>
        </p:grpSpPr>
        <p:sp>
          <p:nvSpPr>
            <p:cNvPr id="2308" name="Google Shape;2308;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78"/>
          <p:cNvGrpSpPr/>
          <p:nvPr/>
        </p:nvGrpSpPr>
        <p:grpSpPr>
          <a:xfrm>
            <a:off x="8045622" y="3941771"/>
            <a:ext cx="184984" cy="160371"/>
            <a:chOff x="5037700" y="2430325"/>
            <a:chExt cx="75950" cy="65850"/>
          </a:xfrm>
        </p:grpSpPr>
        <p:sp>
          <p:nvSpPr>
            <p:cNvPr id="2318" name="Google Shape;2318;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78"/>
          <p:cNvGrpSpPr/>
          <p:nvPr/>
        </p:nvGrpSpPr>
        <p:grpSpPr>
          <a:xfrm>
            <a:off x="7465128" y="3708223"/>
            <a:ext cx="173014" cy="97629"/>
            <a:chOff x="4756975" y="2341800"/>
            <a:chExt cx="91975" cy="51925"/>
          </a:xfrm>
        </p:grpSpPr>
        <p:sp>
          <p:nvSpPr>
            <p:cNvPr id="2321" name="Google Shape;2321;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78"/>
          <p:cNvGrpSpPr/>
          <p:nvPr/>
        </p:nvGrpSpPr>
        <p:grpSpPr>
          <a:xfrm>
            <a:off x="7732065" y="4196920"/>
            <a:ext cx="212497" cy="175761"/>
            <a:chOff x="4943575" y="2516350"/>
            <a:chExt cx="98675" cy="81700"/>
          </a:xfrm>
        </p:grpSpPr>
        <p:sp>
          <p:nvSpPr>
            <p:cNvPr id="2342" name="Google Shape;2342;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78"/>
          <p:cNvGrpSpPr/>
          <p:nvPr/>
        </p:nvGrpSpPr>
        <p:grpSpPr>
          <a:xfrm>
            <a:off x="1990126" y="3423163"/>
            <a:ext cx="965351" cy="134611"/>
            <a:chOff x="4411970" y="2962952"/>
            <a:chExt cx="706544" cy="104212"/>
          </a:xfrm>
        </p:grpSpPr>
        <p:sp>
          <p:nvSpPr>
            <p:cNvPr id="2421" name="Google Shape;2421;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78"/>
          <p:cNvGrpSpPr/>
          <p:nvPr/>
        </p:nvGrpSpPr>
        <p:grpSpPr>
          <a:xfrm>
            <a:off x="1990126" y="3012077"/>
            <a:ext cx="960158" cy="289172"/>
            <a:chOff x="4411970" y="2726085"/>
            <a:chExt cx="643107" cy="193659"/>
          </a:xfrm>
        </p:grpSpPr>
        <p:sp>
          <p:nvSpPr>
            <p:cNvPr id="2426" name="Google Shape;2426;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78"/>
          <p:cNvGrpSpPr/>
          <p:nvPr/>
        </p:nvGrpSpPr>
        <p:grpSpPr>
          <a:xfrm>
            <a:off x="993018" y="3278187"/>
            <a:ext cx="833173" cy="259209"/>
            <a:chOff x="4411970" y="4340222"/>
            <a:chExt cx="779467" cy="242683"/>
          </a:xfrm>
        </p:grpSpPr>
        <p:sp>
          <p:nvSpPr>
            <p:cNvPr id="2430" name="Google Shape;2430;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78"/>
          <p:cNvGrpSpPr/>
          <p:nvPr/>
        </p:nvGrpSpPr>
        <p:grpSpPr>
          <a:xfrm>
            <a:off x="1990126" y="2673933"/>
            <a:ext cx="965160" cy="216230"/>
            <a:chOff x="4411970" y="2468674"/>
            <a:chExt cx="747317" cy="167425"/>
          </a:xfrm>
        </p:grpSpPr>
        <p:sp>
          <p:nvSpPr>
            <p:cNvPr id="2434" name="Google Shape;2434;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8"/>
          <p:cNvGrpSpPr/>
          <p:nvPr/>
        </p:nvGrpSpPr>
        <p:grpSpPr>
          <a:xfrm>
            <a:off x="988873" y="2578650"/>
            <a:ext cx="810451" cy="319148"/>
            <a:chOff x="4411970" y="3686602"/>
            <a:chExt cx="797845" cy="314215"/>
          </a:xfrm>
        </p:grpSpPr>
        <p:sp>
          <p:nvSpPr>
            <p:cNvPr id="2437" name="Google Shape;2437;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2" name="Google Shape;2442;p7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8"/>
          <p:cNvGrpSpPr/>
          <p:nvPr/>
        </p:nvGrpSpPr>
        <p:grpSpPr>
          <a:xfrm>
            <a:off x="988970" y="2333174"/>
            <a:ext cx="1970333" cy="208784"/>
            <a:chOff x="6336019" y="3733725"/>
            <a:chExt cx="2566206" cy="351310"/>
          </a:xfrm>
        </p:grpSpPr>
        <p:sp>
          <p:nvSpPr>
            <p:cNvPr id="2444" name="Google Shape;2444;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78"/>
          <p:cNvGrpSpPr/>
          <p:nvPr/>
        </p:nvGrpSpPr>
        <p:grpSpPr>
          <a:xfrm>
            <a:off x="1990126" y="3940729"/>
            <a:ext cx="946551" cy="153200"/>
            <a:chOff x="4404545" y="3301592"/>
            <a:chExt cx="782403" cy="129272"/>
          </a:xfrm>
        </p:grpSpPr>
        <p:sp>
          <p:nvSpPr>
            <p:cNvPr id="2449" name="Google Shape;2449;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78"/>
          <p:cNvGrpSpPr/>
          <p:nvPr/>
        </p:nvGrpSpPr>
        <p:grpSpPr>
          <a:xfrm>
            <a:off x="1990126" y="3679688"/>
            <a:ext cx="962257" cy="139127"/>
            <a:chOff x="4411970" y="3131459"/>
            <a:chExt cx="710520" cy="117397"/>
          </a:xfrm>
        </p:grpSpPr>
        <p:sp>
          <p:nvSpPr>
            <p:cNvPr id="2452" name="Google Shape;2452;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7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5" name="Google Shape;2455;p78"/>
          <p:cNvGrpSpPr/>
          <p:nvPr/>
        </p:nvGrpSpPr>
        <p:grpSpPr>
          <a:xfrm>
            <a:off x="990271" y="3614482"/>
            <a:ext cx="823838" cy="458988"/>
            <a:chOff x="4411970" y="1801825"/>
            <a:chExt cx="734586" cy="409262"/>
          </a:xfrm>
        </p:grpSpPr>
        <p:sp>
          <p:nvSpPr>
            <p:cNvPr id="2456" name="Google Shape;2456;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78"/>
          <p:cNvGrpSpPr/>
          <p:nvPr/>
        </p:nvGrpSpPr>
        <p:grpSpPr>
          <a:xfrm>
            <a:off x="990271" y="4162908"/>
            <a:ext cx="856348" cy="212039"/>
            <a:chOff x="4411970" y="2233974"/>
            <a:chExt cx="763574" cy="189068"/>
          </a:xfrm>
        </p:grpSpPr>
        <p:sp>
          <p:nvSpPr>
            <p:cNvPr id="2459" name="Google Shape;2459;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78"/>
          <p:cNvGrpSpPr/>
          <p:nvPr/>
        </p:nvGrpSpPr>
        <p:grpSpPr>
          <a:xfrm>
            <a:off x="3100467" y="2338244"/>
            <a:ext cx="511602" cy="511602"/>
            <a:chOff x="5681300" y="2527788"/>
            <a:chExt cx="805800" cy="805800"/>
          </a:xfrm>
        </p:grpSpPr>
        <p:sp>
          <p:nvSpPr>
            <p:cNvPr id="2462" name="Google Shape;2462;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78"/>
          <p:cNvGrpSpPr/>
          <p:nvPr/>
        </p:nvGrpSpPr>
        <p:grpSpPr>
          <a:xfrm>
            <a:off x="3097662" y="3104827"/>
            <a:ext cx="513021" cy="512935"/>
            <a:chOff x="4049800" y="640400"/>
            <a:chExt cx="858900" cy="858900"/>
          </a:xfrm>
        </p:grpSpPr>
        <p:sp>
          <p:nvSpPr>
            <p:cNvPr id="2465" name="Google Shape;2465;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78"/>
          <p:cNvGrpSpPr/>
          <p:nvPr/>
        </p:nvGrpSpPr>
        <p:grpSpPr>
          <a:xfrm>
            <a:off x="3014861" y="3756719"/>
            <a:ext cx="686489" cy="686585"/>
            <a:chOff x="5080188" y="927900"/>
            <a:chExt cx="961200" cy="961200"/>
          </a:xfrm>
        </p:grpSpPr>
        <p:sp>
          <p:nvSpPr>
            <p:cNvPr id="2468" name="Google Shape;2468;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8"/>
          <p:cNvGrpSpPr/>
          <p:nvPr/>
        </p:nvGrpSpPr>
        <p:grpSpPr>
          <a:xfrm>
            <a:off x="3798012" y="3849448"/>
            <a:ext cx="510373" cy="510937"/>
            <a:chOff x="7508249" y="1522825"/>
            <a:chExt cx="1326332" cy="1322987"/>
          </a:xfrm>
        </p:grpSpPr>
        <p:sp>
          <p:nvSpPr>
            <p:cNvPr id="2477" name="Google Shape;2477;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78"/>
          <p:cNvGrpSpPr/>
          <p:nvPr/>
        </p:nvGrpSpPr>
        <p:grpSpPr>
          <a:xfrm>
            <a:off x="4489605" y="3850853"/>
            <a:ext cx="492652" cy="503348"/>
            <a:chOff x="6039282" y="1042577"/>
            <a:chExt cx="734315" cy="731929"/>
          </a:xfrm>
        </p:grpSpPr>
        <p:sp>
          <p:nvSpPr>
            <p:cNvPr id="2488" name="Google Shape;2488;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78"/>
          <p:cNvGrpSpPr/>
          <p:nvPr/>
        </p:nvGrpSpPr>
        <p:grpSpPr>
          <a:xfrm>
            <a:off x="5130019" y="2346894"/>
            <a:ext cx="483304" cy="504902"/>
            <a:chOff x="1825800" y="1651625"/>
            <a:chExt cx="568125" cy="591775"/>
          </a:xfrm>
        </p:grpSpPr>
        <p:sp>
          <p:nvSpPr>
            <p:cNvPr id="2510" name="Google Shape;2510;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7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521" name="Google Shape;2521;p7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grpSp>
        <p:nvGrpSpPr>
          <p:cNvPr id="2526" name="Google Shape;2526;p79"/>
          <p:cNvGrpSpPr/>
          <p:nvPr/>
        </p:nvGrpSpPr>
        <p:grpSpPr>
          <a:xfrm>
            <a:off x="722058" y="957091"/>
            <a:ext cx="2492868" cy="1379876"/>
            <a:chOff x="2654821" y="2311071"/>
            <a:chExt cx="2279715" cy="1262120"/>
          </a:xfrm>
        </p:grpSpPr>
        <p:grpSp>
          <p:nvGrpSpPr>
            <p:cNvPr id="2527" name="Google Shape;2527;p79"/>
            <p:cNvGrpSpPr/>
            <p:nvPr/>
          </p:nvGrpSpPr>
          <p:grpSpPr>
            <a:xfrm>
              <a:off x="4034269" y="2840745"/>
              <a:ext cx="40212" cy="36437"/>
              <a:chOff x="4293400" y="2574725"/>
              <a:chExt cx="84425" cy="80100"/>
            </a:xfrm>
          </p:grpSpPr>
          <p:sp>
            <p:nvSpPr>
              <p:cNvPr id="2528" name="Google Shape;2528;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29" name="Google Shape;2529;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79"/>
            <p:cNvGrpSpPr/>
            <p:nvPr/>
          </p:nvGrpSpPr>
          <p:grpSpPr>
            <a:xfrm>
              <a:off x="3894606" y="2334874"/>
              <a:ext cx="913198" cy="518984"/>
              <a:chOff x="4000175" y="1462675"/>
              <a:chExt cx="1917275" cy="1140875"/>
            </a:xfrm>
          </p:grpSpPr>
          <p:sp>
            <p:nvSpPr>
              <p:cNvPr id="2531" name="Google Shape;2531;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32" name="Google Shape;2532;p79"/>
              <p:cNvGrpSpPr/>
              <p:nvPr/>
            </p:nvGrpSpPr>
            <p:grpSpPr>
              <a:xfrm>
                <a:off x="4000175" y="1462675"/>
                <a:ext cx="1917275" cy="1140875"/>
                <a:chOff x="4000175" y="1462675"/>
                <a:chExt cx="1917275" cy="1140875"/>
              </a:xfrm>
            </p:grpSpPr>
            <p:sp>
              <p:nvSpPr>
                <p:cNvPr id="2533" name="Google Shape;2533;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34" name="Google Shape;2534;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8" name="Google Shape;2538;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9" name="Google Shape;2539;p79"/>
            <p:cNvGrpSpPr/>
            <p:nvPr/>
          </p:nvGrpSpPr>
          <p:grpSpPr>
            <a:xfrm>
              <a:off x="3875768" y="2846704"/>
              <a:ext cx="44796" cy="47366"/>
              <a:chOff x="3960625" y="2587825"/>
              <a:chExt cx="94050" cy="104125"/>
            </a:xfrm>
          </p:grpSpPr>
          <p:sp>
            <p:nvSpPr>
              <p:cNvPr id="2540" name="Google Shape;2540;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41" name="Google Shape;2541;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79"/>
            <p:cNvGrpSpPr/>
            <p:nvPr/>
          </p:nvGrpSpPr>
          <p:grpSpPr>
            <a:xfrm>
              <a:off x="3782759" y="2807162"/>
              <a:ext cx="82686" cy="85487"/>
              <a:chOff x="3765350" y="2500900"/>
              <a:chExt cx="173600" cy="187925"/>
            </a:xfrm>
          </p:grpSpPr>
          <p:sp>
            <p:nvSpPr>
              <p:cNvPr id="2543" name="Google Shape;2543;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44" name="Google Shape;2544;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79"/>
            <p:cNvGrpSpPr/>
            <p:nvPr/>
          </p:nvGrpSpPr>
          <p:grpSpPr>
            <a:xfrm>
              <a:off x="3775674" y="2798496"/>
              <a:ext cx="40545" cy="23564"/>
              <a:chOff x="3750475" y="2481850"/>
              <a:chExt cx="85125" cy="51800"/>
            </a:xfrm>
          </p:grpSpPr>
          <p:sp>
            <p:nvSpPr>
              <p:cNvPr id="2550" name="Google Shape;2550;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52" name="Google Shape;2552;p79"/>
            <p:cNvGrpSpPr/>
            <p:nvPr/>
          </p:nvGrpSpPr>
          <p:grpSpPr>
            <a:xfrm>
              <a:off x="3716946" y="2776024"/>
              <a:ext cx="81971" cy="76912"/>
              <a:chOff x="3627175" y="2432450"/>
              <a:chExt cx="172100" cy="169075"/>
            </a:xfrm>
          </p:grpSpPr>
          <p:sp>
            <p:nvSpPr>
              <p:cNvPr id="2553" name="Google Shape;2553;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55" name="Google Shape;2555;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56" name="Google Shape;2556;p79"/>
            <p:cNvGrpSpPr/>
            <p:nvPr/>
          </p:nvGrpSpPr>
          <p:grpSpPr>
            <a:xfrm>
              <a:off x="3685682" y="2845624"/>
              <a:ext cx="29311" cy="45055"/>
              <a:chOff x="3561536" y="2585450"/>
              <a:chExt cx="61539" cy="99045"/>
            </a:xfrm>
          </p:grpSpPr>
          <p:sp>
            <p:nvSpPr>
              <p:cNvPr id="2557" name="Google Shape;2557;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59" name="Google Shape;2559;p79"/>
            <p:cNvGrpSpPr/>
            <p:nvPr/>
          </p:nvGrpSpPr>
          <p:grpSpPr>
            <a:xfrm>
              <a:off x="3849905" y="2572252"/>
              <a:ext cx="74339" cy="119559"/>
              <a:chOff x="3906325" y="1984500"/>
              <a:chExt cx="156075" cy="262825"/>
            </a:xfrm>
          </p:grpSpPr>
          <p:sp>
            <p:nvSpPr>
              <p:cNvPr id="2560" name="Google Shape;2560;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61" name="Google Shape;2561;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2" name="Google Shape;2562;p79"/>
            <p:cNvGrpSpPr/>
            <p:nvPr/>
          </p:nvGrpSpPr>
          <p:grpSpPr>
            <a:xfrm>
              <a:off x="2654821" y="2414345"/>
              <a:ext cx="667570" cy="558731"/>
              <a:chOff x="1397225" y="1637375"/>
              <a:chExt cx="1401575" cy="1228250"/>
            </a:xfrm>
          </p:grpSpPr>
          <p:sp>
            <p:nvSpPr>
              <p:cNvPr id="2563" name="Google Shape;2563;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64" name="Google Shape;2564;p79"/>
              <p:cNvGrpSpPr/>
              <p:nvPr/>
            </p:nvGrpSpPr>
            <p:grpSpPr>
              <a:xfrm>
                <a:off x="1397225" y="1637375"/>
                <a:ext cx="1398775" cy="1228250"/>
                <a:chOff x="1397225" y="1637375"/>
                <a:chExt cx="1398775" cy="1228250"/>
              </a:xfrm>
            </p:grpSpPr>
            <p:sp>
              <p:nvSpPr>
                <p:cNvPr id="2565" name="Google Shape;2565;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7" name="Google Shape;2567;p79"/>
            <p:cNvGrpSpPr/>
            <p:nvPr/>
          </p:nvGrpSpPr>
          <p:grpSpPr>
            <a:xfrm>
              <a:off x="3230417" y="3103734"/>
              <a:ext cx="282982" cy="280332"/>
              <a:chOff x="2605700" y="3152850"/>
              <a:chExt cx="594125" cy="616250"/>
            </a:xfrm>
          </p:grpSpPr>
          <p:sp>
            <p:nvSpPr>
              <p:cNvPr id="2568" name="Google Shape;2568;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69" name="Google Shape;2569;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570" name="Google Shape;2570;p79"/>
            <p:cNvGrpSpPr/>
            <p:nvPr/>
          </p:nvGrpSpPr>
          <p:grpSpPr>
            <a:xfrm>
              <a:off x="3265985" y="3226989"/>
              <a:ext cx="87151" cy="346202"/>
              <a:chOff x="2680375" y="3423800"/>
              <a:chExt cx="182975" cy="761050"/>
            </a:xfrm>
          </p:grpSpPr>
          <p:sp>
            <p:nvSpPr>
              <p:cNvPr id="2571" name="Google Shape;2571;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72" name="Google Shape;2572;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79"/>
            <p:cNvGrpSpPr/>
            <p:nvPr/>
          </p:nvGrpSpPr>
          <p:grpSpPr>
            <a:xfrm>
              <a:off x="3855466" y="3289811"/>
              <a:ext cx="112514" cy="94210"/>
              <a:chOff x="3918000" y="3561900"/>
              <a:chExt cx="236225" cy="207100"/>
            </a:xfrm>
          </p:grpSpPr>
          <p:sp>
            <p:nvSpPr>
              <p:cNvPr id="2574" name="Google Shape;2574;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75" name="Google Shape;2575;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6" name="Google Shape;2576;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579" name="Google Shape;2579;p79"/>
            <p:cNvGrpSpPr/>
            <p:nvPr/>
          </p:nvGrpSpPr>
          <p:grpSpPr>
            <a:xfrm>
              <a:off x="2905224" y="2311071"/>
              <a:ext cx="596721" cy="528992"/>
              <a:chOff x="1922950" y="1410350"/>
              <a:chExt cx="1252825" cy="1162875"/>
            </a:xfrm>
          </p:grpSpPr>
          <p:sp>
            <p:nvSpPr>
              <p:cNvPr id="2580" name="Google Shape;2580;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596" name="Google Shape;2596;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16" name="Google Shape;2616;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7" name="Google Shape;2617;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8" name="Google Shape;2618;p79"/>
            <p:cNvGrpSpPr/>
            <p:nvPr/>
          </p:nvGrpSpPr>
          <p:grpSpPr>
            <a:xfrm>
              <a:off x="3280929" y="3294542"/>
              <a:ext cx="109894" cy="272224"/>
              <a:chOff x="2711750" y="3572300"/>
              <a:chExt cx="230725" cy="598425"/>
            </a:xfrm>
          </p:grpSpPr>
          <p:sp>
            <p:nvSpPr>
              <p:cNvPr id="2619" name="Google Shape;2619;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1" name="Google Shape;2621;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2" name="Google Shape;2622;p79"/>
            <p:cNvGrpSpPr/>
            <p:nvPr/>
          </p:nvGrpSpPr>
          <p:grpSpPr>
            <a:xfrm>
              <a:off x="3790439" y="2408636"/>
              <a:ext cx="73017" cy="75684"/>
              <a:chOff x="3781475" y="1624825"/>
              <a:chExt cx="153300" cy="166375"/>
            </a:xfrm>
          </p:grpSpPr>
          <p:sp>
            <p:nvSpPr>
              <p:cNvPr id="2623" name="Google Shape;2623;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4" name="Google Shape;2634;p79"/>
            <p:cNvGrpSpPr/>
            <p:nvPr/>
          </p:nvGrpSpPr>
          <p:grpSpPr>
            <a:xfrm>
              <a:off x="4403342" y="3107749"/>
              <a:ext cx="316680" cy="101374"/>
              <a:chOff x="5068275" y="3161675"/>
              <a:chExt cx="664875" cy="222850"/>
            </a:xfrm>
          </p:grpSpPr>
          <p:sp>
            <p:nvSpPr>
              <p:cNvPr id="2635" name="Google Shape;2635;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79"/>
            <p:cNvGrpSpPr/>
            <p:nvPr/>
          </p:nvGrpSpPr>
          <p:grpSpPr>
            <a:xfrm>
              <a:off x="3697513" y="2707266"/>
              <a:ext cx="59549" cy="79733"/>
              <a:chOff x="3586375" y="2281300"/>
              <a:chExt cx="125025" cy="175275"/>
            </a:xfrm>
          </p:grpSpPr>
          <p:sp>
            <p:nvSpPr>
              <p:cNvPr id="2669" name="Google Shape;2669;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1" name="Google Shape;2671;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2" name="Google Shape;2672;p79"/>
            <p:cNvGrpSpPr/>
            <p:nvPr/>
          </p:nvGrpSpPr>
          <p:grpSpPr>
            <a:xfrm>
              <a:off x="4513224" y="3221724"/>
              <a:ext cx="274563" cy="280321"/>
              <a:chOff x="5298975" y="3412225"/>
              <a:chExt cx="576450" cy="616225"/>
            </a:xfrm>
          </p:grpSpPr>
          <p:sp>
            <p:nvSpPr>
              <p:cNvPr id="2673" name="Google Shape;2673;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74" name="Google Shape;2674;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79"/>
            <p:cNvGrpSpPr/>
            <p:nvPr/>
          </p:nvGrpSpPr>
          <p:grpSpPr>
            <a:xfrm>
              <a:off x="4824403" y="3421846"/>
              <a:ext cx="110132" cy="130647"/>
              <a:chOff x="5952300" y="3852150"/>
              <a:chExt cx="231225" cy="287200"/>
            </a:xfrm>
          </p:grpSpPr>
          <p:sp>
            <p:nvSpPr>
              <p:cNvPr id="2676" name="Google Shape;2676;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6" name="Google Shape;2686;p79"/>
            <p:cNvGrpSpPr/>
            <p:nvPr/>
          </p:nvGrpSpPr>
          <p:grpSpPr>
            <a:xfrm>
              <a:off x="4295710" y="3079670"/>
              <a:ext cx="14968" cy="27135"/>
              <a:chOff x="4842300" y="3099950"/>
              <a:chExt cx="31425" cy="59650"/>
            </a:xfrm>
          </p:grpSpPr>
          <p:sp>
            <p:nvSpPr>
              <p:cNvPr id="2687" name="Google Shape;2687;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9" name="Google Shape;2699;p79"/>
            <p:cNvGrpSpPr/>
            <p:nvPr/>
          </p:nvGrpSpPr>
          <p:grpSpPr>
            <a:xfrm>
              <a:off x="3831056" y="2816010"/>
              <a:ext cx="37378" cy="27612"/>
              <a:chOff x="3866750" y="2520350"/>
              <a:chExt cx="78475" cy="60700"/>
            </a:xfrm>
          </p:grpSpPr>
          <p:sp>
            <p:nvSpPr>
              <p:cNvPr id="2700" name="Google Shape;2700;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1" name="Google Shape;2721;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3" name="Google Shape;2733;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6" name="Google Shape;2746;p79"/>
            <p:cNvGrpSpPr/>
            <p:nvPr/>
          </p:nvGrpSpPr>
          <p:grpSpPr>
            <a:xfrm>
              <a:off x="3632736" y="3051591"/>
              <a:ext cx="63288" cy="45217"/>
              <a:chOff x="3450375" y="3038225"/>
              <a:chExt cx="132875" cy="99400"/>
            </a:xfrm>
          </p:grpSpPr>
          <p:sp>
            <p:nvSpPr>
              <p:cNvPr id="2747" name="Google Shape;2747;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58" name="Google Shape;2758;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68" name="Google Shape;2768;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4" name="Google Shape;2774;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79"/>
          <p:cNvGrpSpPr/>
          <p:nvPr/>
        </p:nvGrpSpPr>
        <p:grpSpPr>
          <a:xfrm>
            <a:off x="3530618" y="1021765"/>
            <a:ext cx="2078182" cy="1366558"/>
            <a:chOff x="235800" y="830650"/>
            <a:chExt cx="6978450" cy="4588844"/>
          </a:xfrm>
        </p:grpSpPr>
        <p:sp>
          <p:nvSpPr>
            <p:cNvPr id="2785" name="Google Shape;2785;p7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79"/>
          <p:cNvGrpSpPr/>
          <p:nvPr/>
        </p:nvGrpSpPr>
        <p:grpSpPr>
          <a:xfrm>
            <a:off x="719115" y="2852867"/>
            <a:ext cx="2622876" cy="1333540"/>
            <a:chOff x="238125" y="1038125"/>
            <a:chExt cx="7146800" cy="3633625"/>
          </a:xfrm>
        </p:grpSpPr>
        <p:sp>
          <p:nvSpPr>
            <p:cNvPr id="2792" name="Google Shape;2792;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9"/>
          <p:cNvGrpSpPr/>
          <p:nvPr/>
        </p:nvGrpSpPr>
        <p:grpSpPr>
          <a:xfrm>
            <a:off x="5834043" y="994977"/>
            <a:ext cx="2590840" cy="1380235"/>
            <a:chOff x="233350" y="949250"/>
            <a:chExt cx="7137300" cy="3802300"/>
          </a:xfrm>
        </p:grpSpPr>
        <p:sp>
          <p:nvSpPr>
            <p:cNvPr id="4365" name="Google Shape;4365;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9"/>
          <p:cNvGrpSpPr/>
          <p:nvPr/>
        </p:nvGrpSpPr>
        <p:grpSpPr>
          <a:xfrm>
            <a:off x="7648472" y="3039750"/>
            <a:ext cx="104231" cy="320340"/>
            <a:chOff x="7564426" y="3224343"/>
            <a:chExt cx="119985" cy="368801"/>
          </a:xfrm>
        </p:grpSpPr>
        <p:sp>
          <p:nvSpPr>
            <p:cNvPr id="4417" name="Google Shape;4417;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79"/>
          <p:cNvGrpSpPr/>
          <p:nvPr/>
        </p:nvGrpSpPr>
        <p:grpSpPr>
          <a:xfrm>
            <a:off x="7347961" y="3033852"/>
            <a:ext cx="189489" cy="332132"/>
            <a:chOff x="8370831" y="3202002"/>
            <a:chExt cx="218129" cy="382376"/>
          </a:xfrm>
        </p:grpSpPr>
        <p:sp>
          <p:nvSpPr>
            <p:cNvPr id="4420" name="Google Shape;4420;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79"/>
          <p:cNvGrpSpPr/>
          <p:nvPr/>
        </p:nvGrpSpPr>
        <p:grpSpPr>
          <a:xfrm>
            <a:off x="8071350" y="3444984"/>
            <a:ext cx="309429" cy="267000"/>
            <a:chOff x="6742064" y="3750480"/>
            <a:chExt cx="399315" cy="344560"/>
          </a:xfrm>
        </p:grpSpPr>
        <p:sp>
          <p:nvSpPr>
            <p:cNvPr id="4423" name="Google Shape;4423;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9"/>
          <p:cNvGrpSpPr/>
          <p:nvPr/>
        </p:nvGrpSpPr>
        <p:grpSpPr>
          <a:xfrm>
            <a:off x="7610369" y="3796031"/>
            <a:ext cx="180437" cy="281608"/>
            <a:chOff x="7248525" y="3739696"/>
            <a:chExt cx="230531" cy="359790"/>
          </a:xfrm>
        </p:grpSpPr>
        <p:sp>
          <p:nvSpPr>
            <p:cNvPr id="4426" name="Google Shape;4426;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79"/>
          <p:cNvGrpSpPr/>
          <p:nvPr/>
        </p:nvGrpSpPr>
        <p:grpSpPr>
          <a:xfrm>
            <a:off x="7856288" y="3439255"/>
            <a:ext cx="162896" cy="278710"/>
            <a:chOff x="7601242" y="3729267"/>
            <a:chExt cx="222566" cy="380803"/>
          </a:xfrm>
        </p:grpSpPr>
        <p:sp>
          <p:nvSpPr>
            <p:cNvPr id="4429" name="Google Shape;4429;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1" name="Google Shape;4431;p79"/>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9"/>
          <p:cNvGrpSpPr/>
          <p:nvPr/>
        </p:nvGrpSpPr>
        <p:grpSpPr>
          <a:xfrm>
            <a:off x="7345934" y="3440396"/>
            <a:ext cx="193543" cy="275990"/>
            <a:chOff x="8304647" y="3738687"/>
            <a:chExt cx="225076" cy="320956"/>
          </a:xfrm>
        </p:grpSpPr>
        <p:sp>
          <p:nvSpPr>
            <p:cNvPr id="4433" name="Google Shape;4433;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9"/>
          <p:cNvGrpSpPr/>
          <p:nvPr/>
        </p:nvGrpSpPr>
        <p:grpSpPr>
          <a:xfrm>
            <a:off x="7618426" y="3440396"/>
            <a:ext cx="178492" cy="275990"/>
            <a:chOff x="8615101" y="3738687"/>
            <a:chExt cx="207573" cy="320956"/>
          </a:xfrm>
        </p:grpSpPr>
        <p:sp>
          <p:nvSpPr>
            <p:cNvPr id="4437" name="Google Shape;4437;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79"/>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1" name="Google Shape;4441;p79"/>
          <p:cNvGrpSpPr/>
          <p:nvPr/>
        </p:nvGrpSpPr>
        <p:grpSpPr>
          <a:xfrm>
            <a:off x="6013131" y="3561884"/>
            <a:ext cx="557670" cy="511283"/>
            <a:chOff x="6015419" y="3716859"/>
            <a:chExt cx="557671" cy="511283"/>
          </a:xfrm>
        </p:grpSpPr>
        <p:sp>
          <p:nvSpPr>
            <p:cNvPr id="4442" name="Google Shape;4442;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79"/>
            <p:cNvGrpSpPr/>
            <p:nvPr/>
          </p:nvGrpSpPr>
          <p:grpSpPr>
            <a:xfrm>
              <a:off x="6036094" y="3716980"/>
              <a:ext cx="529860" cy="510468"/>
              <a:chOff x="6036094" y="3716980"/>
              <a:chExt cx="529860" cy="510468"/>
            </a:xfrm>
          </p:grpSpPr>
          <p:sp>
            <p:nvSpPr>
              <p:cNvPr id="4444" name="Google Shape;4444;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79"/>
          <p:cNvGrpSpPr/>
          <p:nvPr/>
        </p:nvGrpSpPr>
        <p:grpSpPr>
          <a:xfrm>
            <a:off x="6642016" y="2918653"/>
            <a:ext cx="576302" cy="511871"/>
            <a:chOff x="6644304" y="3073628"/>
            <a:chExt cx="576302" cy="511871"/>
          </a:xfrm>
        </p:grpSpPr>
        <p:sp>
          <p:nvSpPr>
            <p:cNvPr id="4455" name="Google Shape;4455;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79"/>
            <p:cNvGrpSpPr/>
            <p:nvPr/>
          </p:nvGrpSpPr>
          <p:grpSpPr>
            <a:xfrm>
              <a:off x="6712169" y="3085440"/>
              <a:ext cx="481622" cy="494913"/>
              <a:chOff x="6712169" y="3085440"/>
              <a:chExt cx="481622" cy="494913"/>
            </a:xfrm>
          </p:grpSpPr>
          <p:sp>
            <p:nvSpPr>
              <p:cNvPr id="4457" name="Google Shape;4457;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5" name="Google Shape;4465;p79"/>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79"/>
          <p:cNvGrpSpPr/>
          <p:nvPr/>
        </p:nvGrpSpPr>
        <p:grpSpPr>
          <a:xfrm>
            <a:off x="6649867" y="3561648"/>
            <a:ext cx="560631" cy="511352"/>
            <a:chOff x="6652154" y="3716623"/>
            <a:chExt cx="560631" cy="511352"/>
          </a:xfrm>
        </p:grpSpPr>
        <p:sp>
          <p:nvSpPr>
            <p:cNvPr id="4467" name="Google Shape;4467;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79"/>
            <p:cNvGrpSpPr/>
            <p:nvPr/>
          </p:nvGrpSpPr>
          <p:grpSpPr>
            <a:xfrm>
              <a:off x="6669657" y="3716715"/>
              <a:ext cx="466779" cy="464290"/>
              <a:chOff x="6669657" y="3716715"/>
              <a:chExt cx="466779" cy="464290"/>
            </a:xfrm>
          </p:grpSpPr>
          <p:sp>
            <p:nvSpPr>
              <p:cNvPr id="4469" name="Google Shape;4469;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2" name="Google Shape;4482;p79"/>
          <p:cNvGrpSpPr/>
          <p:nvPr/>
        </p:nvGrpSpPr>
        <p:grpSpPr>
          <a:xfrm>
            <a:off x="7843958" y="3843056"/>
            <a:ext cx="187557" cy="187557"/>
            <a:chOff x="8565775" y="671075"/>
            <a:chExt cx="441000" cy="441000"/>
          </a:xfrm>
        </p:grpSpPr>
        <p:sp>
          <p:nvSpPr>
            <p:cNvPr id="4483" name="Google Shape;4483;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5" name="Google Shape;4485;p79"/>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9"/>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9"/>
          <p:cNvGrpSpPr/>
          <p:nvPr/>
        </p:nvGrpSpPr>
        <p:grpSpPr>
          <a:xfrm>
            <a:off x="5997813" y="2921275"/>
            <a:ext cx="587871" cy="512373"/>
            <a:chOff x="6000100" y="3076250"/>
            <a:chExt cx="587871" cy="512373"/>
          </a:xfrm>
        </p:grpSpPr>
        <p:sp>
          <p:nvSpPr>
            <p:cNvPr id="4488" name="Google Shape;4488;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79"/>
            <p:cNvGrpSpPr/>
            <p:nvPr/>
          </p:nvGrpSpPr>
          <p:grpSpPr>
            <a:xfrm>
              <a:off x="6031360" y="3076713"/>
              <a:ext cx="539107" cy="480965"/>
              <a:chOff x="6031360" y="3076713"/>
              <a:chExt cx="539107" cy="480965"/>
            </a:xfrm>
          </p:grpSpPr>
          <p:sp>
            <p:nvSpPr>
              <p:cNvPr id="4490" name="Google Shape;4490;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7" name="Google Shape;4497;p79"/>
          <p:cNvGrpSpPr/>
          <p:nvPr/>
        </p:nvGrpSpPr>
        <p:grpSpPr>
          <a:xfrm>
            <a:off x="3574273" y="2854307"/>
            <a:ext cx="2241344" cy="1330656"/>
            <a:chOff x="3597785" y="3065882"/>
            <a:chExt cx="2241344" cy="1330656"/>
          </a:xfrm>
        </p:grpSpPr>
        <p:grpSp>
          <p:nvGrpSpPr>
            <p:cNvPr id="4498" name="Google Shape;4498;p79"/>
            <p:cNvGrpSpPr/>
            <p:nvPr/>
          </p:nvGrpSpPr>
          <p:grpSpPr>
            <a:xfrm>
              <a:off x="5296908" y="3937355"/>
              <a:ext cx="143198" cy="32380"/>
              <a:chOff x="5296908" y="3937355"/>
              <a:chExt cx="143198" cy="32380"/>
            </a:xfrm>
          </p:grpSpPr>
          <p:sp>
            <p:nvSpPr>
              <p:cNvPr id="4499" name="Google Shape;4499;p7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79"/>
              <p:cNvGrpSpPr/>
              <p:nvPr/>
            </p:nvGrpSpPr>
            <p:grpSpPr>
              <a:xfrm>
                <a:off x="5402331" y="3937355"/>
                <a:ext cx="37776" cy="32380"/>
                <a:chOff x="5402331" y="3937355"/>
                <a:chExt cx="37776" cy="32380"/>
              </a:xfrm>
            </p:grpSpPr>
            <p:sp>
              <p:nvSpPr>
                <p:cNvPr id="4501" name="Google Shape;4501;p7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79"/>
              <p:cNvGrpSpPr/>
              <p:nvPr/>
            </p:nvGrpSpPr>
            <p:grpSpPr>
              <a:xfrm>
                <a:off x="5296908" y="3937355"/>
                <a:ext cx="37783" cy="32380"/>
                <a:chOff x="5296908" y="3937355"/>
                <a:chExt cx="37783" cy="32380"/>
              </a:xfrm>
            </p:grpSpPr>
            <p:sp>
              <p:nvSpPr>
                <p:cNvPr id="4504" name="Google Shape;4504;p7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6" name="Google Shape;4506;p79"/>
            <p:cNvGrpSpPr/>
            <p:nvPr/>
          </p:nvGrpSpPr>
          <p:grpSpPr>
            <a:xfrm>
              <a:off x="4724163" y="3119631"/>
              <a:ext cx="120838" cy="84218"/>
              <a:chOff x="4724163" y="3119631"/>
              <a:chExt cx="120838" cy="84218"/>
            </a:xfrm>
          </p:grpSpPr>
          <p:grpSp>
            <p:nvGrpSpPr>
              <p:cNvPr id="4507" name="Google Shape;4507;p79"/>
              <p:cNvGrpSpPr/>
              <p:nvPr/>
            </p:nvGrpSpPr>
            <p:grpSpPr>
              <a:xfrm>
                <a:off x="4746712" y="3132773"/>
                <a:ext cx="86869" cy="56424"/>
                <a:chOff x="4746712" y="3132773"/>
                <a:chExt cx="86869" cy="56424"/>
              </a:xfrm>
            </p:grpSpPr>
            <p:sp>
              <p:nvSpPr>
                <p:cNvPr id="4508" name="Google Shape;4508;p7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9"/>
              <p:cNvGrpSpPr/>
              <p:nvPr/>
            </p:nvGrpSpPr>
            <p:grpSpPr>
              <a:xfrm>
                <a:off x="4773634" y="3143336"/>
                <a:ext cx="37776" cy="32451"/>
                <a:chOff x="4773634" y="3143336"/>
                <a:chExt cx="37776" cy="32451"/>
              </a:xfrm>
            </p:grpSpPr>
            <p:sp>
              <p:nvSpPr>
                <p:cNvPr id="4511" name="Google Shape;4511;p7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9"/>
              <p:cNvGrpSpPr/>
              <p:nvPr/>
            </p:nvGrpSpPr>
            <p:grpSpPr>
              <a:xfrm>
                <a:off x="4724163" y="3131248"/>
                <a:ext cx="37776" cy="32459"/>
                <a:chOff x="4724163" y="3131248"/>
                <a:chExt cx="37776" cy="32459"/>
              </a:xfrm>
            </p:grpSpPr>
            <p:sp>
              <p:nvSpPr>
                <p:cNvPr id="4514" name="Google Shape;4514;p7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9"/>
              <p:cNvGrpSpPr/>
              <p:nvPr/>
            </p:nvGrpSpPr>
            <p:grpSpPr>
              <a:xfrm>
                <a:off x="4755081" y="3176054"/>
                <a:ext cx="32357" cy="27795"/>
                <a:chOff x="4755081" y="3176054"/>
                <a:chExt cx="32357" cy="27795"/>
              </a:xfrm>
            </p:grpSpPr>
            <p:sp>
              <p:nvSpPr>
                <p:cNvPr id="4517" name="Google Shape;4517;p7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79"/>
              <p:cNvGrpSpPr/>
              <p:nvPr/>
            </p:nvGrpSpPr>
            <p:grpSpPr>
              <a:xfrm>
                <a:off x="4812550" y="3119631"/>
                <a:ext cx="32451" cy="27803"/>
                <a:chOff x="4812550" y="3119631"/>
                <a:chExt cx="32451" cy="27803"/>
              </a:xfrm>
            </p:grpSpPr>
            <p:sp>
              <p:nvSpPr>
                <p:cNvPr id="4520" name="Google Shape;4520;p7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2" name="Google Shape;4522;p79"/>
            <p:cNvGrpSpPr/>
            <p:nvPr/>
          </p:nvGrpSpPr>
          <p:grpSpPr>
            <a:xfrm>
              <a:off x="5382826" y="4027197"/>
              <a:ext cx="268967" cy="250422"/>
              <a:chOff x="5382826" y="4027197"/>
              <a:chExt cx="268967" cy="250422"/>
            </a:xfrm>
          </p:grpSpPr>
          <p:grpSp>
            <p:nvGrpSpPr>
              <p:cNvPr id="4523" name="Google Shape;4523;p79"/>
              <p:cNvGrpSpPr/>
              <p:nvPr/>
            </p:nvGrpSpPr>
            <p:grpSpPr>
              <a:xfrm>
                <a:off x="5405280" y="4042510"/>
                <a:ext cx="237570" cy="218647"/>
                <a:chOff x="5405280" y="4042510"/>
                <a:chExt cx="237570" cy="218647"/>
              </a:xfrm>
            </p:grpSpPr>
            <p:sp>
              <p:nvSpPr>
                <p:cNvPr id="4524" name="Google Shape;4524;p7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9"/>
              <p:cNvGrpSpPr/>
              <p:nvPr/>
            </p:nvGrpSpPr>
            <p:grpSpPr>
              <a:xfrm>
                <a:off x="5382826" y="4125549"/>
                <a:ext cx="37776" cy="32380"/>
                <a:chOff x="5382826" y="4125549"/>
                <a:chExt cx="37776" cy="32380"/>
              </a:xfrm>
            </p:grpSpPr>
            <p:sp>
              <p:nvSpPr>
                <p:cNvPr id="4531" name="Google Shape;4531;p7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9"/>
              <p:cNvGrpSpPr/>
              <p:nvPr/>
            </p:nvGrpSpPr>
            <p:grpSpPr>
              <a:xfrm>
                <a:off x="5475680" y="4195587"/>
                <a:ext cx="37783" cy="32364"/>
                <a:chOff x="5475680" y="4195587"/>
                <a:chExt cx="37783" cy="32364"/>
              </a:xfrm>
            </p:grpSpPr>
            <p:sp>
              <p:nvSpPr>
                <p:cNvPr id="4534" name="Google Shape;4534;p7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9"/>
              <p:cNvGrpSpPr/>
              <p:nvPr/>
            </p:nvGrpSpPr>
            <p:grpSpPr>
              <a:xfrm>
                <a:off x="5532575" y="4027197"/>
                <a:ext cx="33308" cy="32262"/>
                <a:chOff x="5532575" y="4027197"/>
                <a:chExt cx="33308" cy="32262"/>
              </a:xfrm>
            </p:grpSpPr>
            <p:sp>
              <p:nvSpPr>
                <p:cNvPr id="4537" name="Google Shape;4537;p7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9"/>
              <p:cNvGrpSpPr/>
              <p:nvPr/>
            </p:nvGrpSpPr>
            <p:grpSpPr>
              <a:xfrm>
                <a:off x="5590706" y="4245348"/>
                <a:ext cx="33497" cy="32270"/>
                <a:chOff x="5590706" y="4245348"/>
                <a:chExt cx="33497" cy="32270"/>
              </a:xfrm>
            </p:grpSpPr>
            <p:sp>
              <p:nvSpPr>
                <p:cNvPr id="4540" name="Google Shape;4540;p7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9"/>
              <p:cNvGrpSpPr/>
              <p:nvPr/>
            </p:nvGrpSpPr>
            <p:grpSpPr>
              <a:xfrm>
                <a:off x="5618681" y="4109677"/>
                <a:ext cx="33112" cy="32357"/>
                <a:chOff x="5618681" y="4109677"/>
                <a:chExt cx="33112" cy="32357"/>
              </a:xfrm>
            </p:grpSpPr>
            <p:sp>
              <p:nvSpPr>
                <p:cNvPr id="4543" name="Google Shape;4543;p7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9"/>
              <p:cNvGrpSpPr/>
              <p:nvPr/>
            </p:nvGrpSpPr>
            <p:grpSpPr>
              <a:xfrm>
                <a:off x="5479298" y="4128262"/>
                <a:ext cx="31405" cy="26906"/>
                <a:chOff x="5479298" y="4128262"/>
                <a:chExt cx="31405" cy="26906"/>
              </a:xfrm>
            </p:grpSpPr>
            <p:sp>
              <p:nvSpPr>
                <p:cNvPr id="4546" name="Google Shape;4546;p7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79"/>
              <p:cNvGrpSpPr/>
              <p:nvPr/>
            </p:nvGrpSpPr>
            <p:grpSpPr>
              <a:xfrm>
                <a:off x="5582903" y="4180116"/>
                <a:ext cx="31499" cy="26898"/>
                <a:chOff x="5582903" y="4180116"/>
                <a:chExt cx="31499" cy="26898"/>
              </a:xfrm>
            </p:grpSpPr>
            <p:sp>
              <p:nvSpPr>
                <p:cNvPr id="4549" name="Google Shape;4549;p7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1" name="Google Shape;4551;p79"/>
            <p:cNvGrpSpPr/>
            <p:nvPr/>
          </p:nvGrpSpPr>
          <p:grpSpPr>
            <a:xfrm>
              <a:off x="3977681" y="3230323"/>
              <a:ext cx="94584" cy="84085"/>
              <a:chOff x="3977681" y="3230323"/>
              <a:chExt cx="94584" cy="84085"/>
            </a:xfrm>
          </p:grpSpPr>
          <p:grpSp>
            <p:nvGrpSpPr>
              <p:cNvPr id="4552" name="Google Shape;4552;p79"/>
              <p:cNvGrpSpPr/>
              <p:nvPr/>
            </p:nvGrpSpPr>
            <p:grpSpPr>
              <a:xfrm>
                <a:off x="4000135" y="3243041"/>
                <a:ext cx="59570" cy="57186"/>
                <a:chOff x="4000135" y="3243041"/>
                <a:chExt cx="59570" cy="57186"/>
              </a:xfrm>
            </p:grpSpPr>
            <p:sp>
              <p:nvSpPr>
                <p:cNvPr id="4553" name="Google Shape;4553;p7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9"/>
              <p:cNvGrpSpPr/>
              <p:nvPr/>
            </p:nvGrpSpPr>
            <p:grpSpPr>
              <a:xfrm>
                <a:off x="3977681" y="3245872"/>
                <a:ext cx="37783" cy="32380"/>
                <a:chOff x="3977681" y="3245872"/>
                <a:chExt cx="37783" cy="32380"/>
              </a:xfrm>
            </p:grpSpPr>
            <p:sp>
              <p:nvSpPr>
                <p:cNvPr id="4557" name="Google Shape;4557;p7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9"/>
              <p:cNvGrpSpPr/>
              <p:nvPr/>
            </p:nvGrpSpPr>
            <p:grpSpPr>
              <a:xfrm>
                <a:off x="4040860" y="3262672"/>
                <a:ext cx="31405" cy="27001"/>
                <a:chOff x="4040860" y="3262672"/>
                <a:chExt cx="31405" cy="27001"/>
              </a:xfrm>
            </p:grpSpPr>
            <p:sp>
              <p:nvSpPr>
                <p:cNvPr id="4560" name="Google Shape;4560;p7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9"/>
              <p:cNvGrpSpPr/>
              <p:nvPr/>
            </p:nvGrpSpPr>
            <p:grpSpPr>
              <a:xfrm>
                <a:off x="4021072" y="3230323"/>
                <a:ext cx="31397" cy="26906"/>
                <a:chOff x="4021072" y="3230323"/>
                <a:chExt cx="31397" cy="26906"/>
              </a:xfrm>
            </p:grpSpPr>
            <p:sp>
              <p:nvSpPr>
                <p:cNvPr id="4563" name="Google Shape;4563;p7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9"/>
              <p:cNvGrpSpPr/>
              <p:nvPr/>
            </p:nvGrpSpPr>
            <p:grpSpPr>
              <a:xfrm>
                <a:off x="4001472" y="3287462"/>
                <a:ext cx="31499" cy="26945"/>
                <a:chOff x="4001472" y="3287462"/>
                <a:chExt cx="31499" cy="26945"/>
              </a:xfrm>
            </p:grpSpPr>
            <p:sp>
              <p:nvSpPr>
                <p:cNvPr id="4566" name="Google Shape;4566;p7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79"/>
            <p:cNvGrpSpPr/>
            <p:nvPr/>
          </p:nvGrpSpPr>
          <p:grpSpPr>
            <a:xfrm>
              <a:off x="4084715" y="3258865"/>
              <a:ext cx="184961" cy="137268"/>
              <a:chOff x="4084715" y="3258865"/>
              <a:chExt cx="184961" cy="137268"/>
            </a:xfrm>
          </p:grpSpPr>
          <p:grpSp>
            <p:nvGrpSpPr>
              <p:cNvPr id="4569" name="Google Shape;4569;p79"/>
              <p:cNvGrpSpPr/>
              <p:nvPr/>
            </p:nvGrpSpPr>
            <p:grpSpPr>
              <a:xfrm>
                <a:off x="4107453" y="3271583"/>
                <a:ext cx="153470" cy="110275"/>
                <a:chOff x="4107453" y="3271583"/>
                <a:chExt cx="153470" cy="110275"/>
              </a:xfrm>
            </p:grpSpPr>
            <p:sp>
              <p:nvSpPr>
                <p:cNvPr id="4570" name="Google Shape;4570;p7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9"/>
              <p:cNvGrpSpPr/>
              <p:nvPr/>
            </p:nvGrpSpPr>
            <p:grpSpPr>
              <a:xfrm>
                <a:off x="4136947" y="3258865"/>
                <a:ext cx="31499" cy="27001"/>
                <a:chOff x="4136947" y="3258865"/>
                <a:chExt cx="31499" cy="27001"/>
              </a:xfrm>
            </p:grpSpPr>
            <p:sp>
              <p:nvSpPr>
                <p:cNvPr id="4575" name="Google Shape;4575;p7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9"/>
              <p:cNvGrpSpPr/>
              <p:nvPr/>
            </p:nvGrpSpPr>
            <p:grpSpPr>
              <a:xfrm>
                <a:off x="4084715" y="3266478"/>
                <a:ext cx="31468" cy="26898"/>
                <a:chOff x="4084715" y="3266478"/>
                <a:chExt cx="31468" cy="26898"/>
              </a:xfrm>
            </p:grpSpPr>
            <p:sp>
              <p:nvSpPr>
                <p:cNvPr id="4578" name="Google Shape;4578;p7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9"/>
              <p:cNvGrpSpPr/>
              <p:nvPr/>
            </p:nvGrpSpPr>
            <p:grpSpPr>
              <a:xfrm>
                <a:off x="4159213" y="3279849"/>
                <a:ext cx="31405" cy="26945"/>
                <a:chOff x="4159213" y="3279849"/>
                <a:chExt cx="31405" cy="26945"/>
              </a:xfrm>
            </p:grpSpPr>
            <p:sp>
              <p:nvSpPr>
                <p:cNvPr id="4581" name="Google Shape;4581;p7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9"/>
              <p:cNvGrpSpPr/>
              <p:nvPr/>
            </p:nvGrpSpPr>
            <p:grpSpPr>
              <a:xfrm>
                <a:off x="4201550" y="3266502"/>
                <a:ext cx="31405" cy="26883"/>
                <a:chOff x="4201550" y="3266502"/>
                <a:chExt cx="31405" cy="26883"/>
              </a:xfrm>
            </p:grpSpPr>
            <p:sp>
              <p:nvSpPr>
                <p:cNvPr id="4584" name="Google Shape;4584;p7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9"/>
              <p:cNvGrpSpPr/>
              <p:nvPr/>
            </p:nvGrpSpPr>
            <p:grpSpPr>
              <a:xfrm>
                <a:off x="4201550" y="3338278"/>
                <a:ext cx="31405" cy="26930"/>
                <a:chOff x="4201550" y="3338278"/>
                <a:chExt cx="31405" cy="26930"/>
              </a:xfrm>
            </p:grpSpPr>
            <p:sp>
              <p:nvSpPr>
                <p:cNvPr id="4587" name="Google Shape;4587;p7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9"/>
              <p:cNvGrpSpPr/>
              <p:nvPr/>
            </p:nvGrpSpPr>
            <p:grpSpPr>
              <a:xfrm>
                <a:off x="4238272" y="3369132"/>
                <a:ext cx="31405" cy="27001"/>
                <a:chOff x="4238272" y="3369132"/>
                <a:chExt cx="31405" cy="27001"/>
              </a:xfrm>
            </p:grpSpPr>
            <p:sp>
              <p:nvSpPr>
                <p:cNvPr id="4590" name="Google Shape;4590;p7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79"/>
            <p:cNvGrpSpPr/>
            <p:nvPr/>
          </p:nvGrpSpPr>
          <p:grpSpPr>
            <a:xfrm>
              <a:off x="4068639" y="3200169"/>
              <a:ext cx="77643" cy="37272"/>
              <a:chOff x="4068639" y="3200169"/>
              <a:chExt cx="77643" cy="37272"/>
            </a:xfrm>
          </p:grpSpPr>
          <p:sp>
            <p:nvSpPr>
              <p:cNvPr id="4593" name="Google Shape;4593;p7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79"/>
              <p:cNvGrpSpPr/>
              <p:nvPr/>
            </p:nvGrpSpPr>
            <p:grpSpPr>
              <a:xfrm>
                <a:off x="4114878" y="3200169"/>
                <a:ext cx="31405" cy="26993"/>
                <a:chOff x="4114878" y="3200169"/>
                <a:chExt cx="31405" cy="26993"/>
              </a:xfrm>
            </p:grpSpPr>
            <p:sp>
              <p:nvSpPr>
                <p:cNvPr id="4595" name="Google Shape;4595;p7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79"/>
              <p:cNvGrpSpPr/>
              <p:nvPr/>
            </p:nvGrpSpPr>
            <p:grpSpPr>
              <a:xfrm>
                <a:off x="4068639" y="3210535"/>
                <a:ext cx="31499" cy="26906"/>
                <a:chOff x="4068639" y="3210535"/>
                <a:chExt cx="31499" cy="26906"/>
              </a:xfrm>
            </p:grpSpPr>
            <p:sp>
              <p:nvSpPr>
                <p:cNvPr id="4598" name="Google Shape;4598;p7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0" name="Google Shape;4600;p79"/>
            <p:cNvGrpSpPr/>
            <p:nvPr/>
          </p:nvGrpSpPr>
          <p:grpSpPr>
            <a:xfrm>
              <a:off x="3869702" y="3066935"/>
              <a:ext cx="382664" cy="190294"/>
              <a:chOff x="3869702" y="3066935"/>
              <a:chExt cx="382664" cy="190294"/>
            </a:xfrm>
          </p:grpSpPr>
          <p:grpSp>
            <p:nvGrpSpPr>
              <p:cNvPr id="4601" name="Google Shape;4601;p79"/>
              <p:cNvGrpSpPr/>
              <p:nvPr/>
            </p:nvGrpSpPr>
            <p:grpSpPr>
              <a:xfrm>
                <a:off x="3888633" y="3082351"/>
                <a:ext cx="351172" cy="160698"/>
                <a:chOff x="3888633" y="3082351"/>
                <a:chExt cx="351172" cy="160698"/>
              </a:xfrm>
            </p:grpSpPr>
            <p:sp>
              <p:nvSpPr>
                <p:cNvPr id="4602" name="Google Shape;4602;p7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4143703" y="3066935"/>
                <a:ext cx="37783" cy="32357"/>
                <a:chOff x="4143703" y="3066935"/>
                <a:chExt cx="37783" cy="32357"/>
              </a:xfrm>
            </p:grpSpPr>
            <p:sp>
              <p:nvSpPr>
                <p:cNvPr id="4609" name="Google Shape;4609;p7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9"/>
              <p:cNvGrpSpPr/>
              <p:nvPr/>
            </p:nvGrpSpPr>
            <p:grpSpPr>
              <a:xfrm>
                <a:off x="4044565" y="3103563"/>
                <a:ext cx="37783" cy="32451"/>
                <a:chOff x="4044565" y="3103563"/>
                <a:chExt cx="37783" cy="32451"/>
              </a:xfrm>
            </p:grpSpPr>
            <p:sp>
              <p:nvSpPr>
                <p:cNvPr id="4612" name="Google Shape;4612;p7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9"/>
              <p:cNvGrpSpPr/>
              <p:nvPr/>
            </p:nvGrpSpPr>
            <p:grpSpPr>
              <a:xfrm>
                <a:off x="4017454" y="3188237"/>
                <a:ext cx="37776" cy="32357"/>
                <a:chOff x="4017454" y="3188237"/>
                <a:chExt cx="37776" cy="32357"/>
              </a:xfrm>
            </p:grpSpPr>
            <p:sp>
              <p:nvSpPr>
                <p:cNvPr id="4615" name="Google Shape;4615;p7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9"/>
              <p:cNvGrpSpPr/>
              <p:nvPr/>
            </p:nvGrpSpPr>
            <p:grpSpPr>
              <a:xfrm>
                <a:off x="3921548" y="3157509"/>
                <a:ext cx="37783" cy="32357"/>
                <a:chOff x="3921548" y="3157509"/>
                <a:chExt cx="37783" cy="32357"/>
              </a:xfrm>
            </p:grpSpPr>
            <p:sp>
              <p:nvSpPr>
                <p:cNvPr id="4618" name="Google Shape;4618;p7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9"/>
              <p:cNvGrpSpPr/>
              <p:nvPr/>
            </p:nvGrpSpPr>
            <p:grpSpPr>
              <a:xfrm>
                <a:off x="3939056" y="3211620"/>
                <a:ext cx="37783" cy="32380"/>
                <a:chOff x="3939056" y="3211620"/>
                <a:chExt cx="37783" cy="32380"/>
              </a:xfrm>
            </p:grpSpPr>
            <p:sp>
              <p:nvSpPr>
                <p:cNvPr id="4621" name="Google Shape;4621;p7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9"/>
              <p:cNvGrpSpPr/>
              <p:nvPr/>
            </p:nvGrpSpPr>
            <p:grpSpPr>
              <a:xfrm>
                <a:off x="4176240" y="3136965"/>
                <a:ext cx="31405" cy="26930"/>
                <a:chOff x="4176240" y="3136965"/>
                <a:chExt cx="31405" cy="26930"/>
              </a:xfrm>
            </p:grpSpPr>
            <p:sp>
              <p:nvSpPr>
                <p:cNvPr id="4624" name="Google Shape;4624;p7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9"/>
              <p:cNvGrpSpPr/>
              <p:nvPr/>
            </p:nvGrpSpPr>
            <p:grpSpPr>
              <a:xfrm>
                <a:off x="4133148" y="3152593"/>
                <a:ext cx="31499" cy="27001"/>
                <a:chOff x="4133148" y="3152593"/>
                <a:chExt cx="31499" cy="27001"/>
              </a:xfrm>
            </p:grpSpPr>
            <p:sp>
              <p:nvSpPr>
                <p:cNvPr id="4627" name="Google Shape;4627;p7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9"/>
              <p:cNvGrpSpPr/>
              <p:nvPr/>
            </p:nvGrpSpPr>
            <p:grpSpPr>
              <a:xfrm>
                <a:off x="4220866" y="3073534"/>
                <a:ext cx="31499" cy="26898"/>
                <a:chOff x="4220866" y="3073534"/>
                <a:chExt cx="31499" cy="26898"/>
              </a:xfrm>
            </p:grpSpPr>
            <p:sp>
              <p:nvSpPr>
                <p:cNvPr id="4630" name="Google Shape;4630;p7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9"/>
              <p:cNvGrpSpPr/>
              <p:nvPr/>
            </p:nvGrpSpPr>
            <p:grpSpPr>
              <a:xfrm>
                <a:off x="3869702" y="3230323"/>
                <a:ext cx="31499" cy="26906"/>
                <a:chOff x="3869702" y="3230323"/>
                <a:chExt cx="31499" cy="26906"/>
              </a:xfrm>
            </p:grpSpPr>
            <p:sp>
              <p:nvSpPr>
                <p:cNvPr id="4633" name="Google Shape;4633;p7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5" name="Google Shape;4635;p79"/>
            <p:cNvGrpSpPr/>
            <p:nvPr/>
          </p:nvGrpSpPr>
          <p:grpSpPr>
            <a:xfrm>
              <a:off x="4271383" y="3065882"/>
              <a:ext cx="304556" cy="341663"/>
              <a:chOff x="4271383" y="3065882"/>
              <a:chExt cx="304556" cy="341663"/>
            </a:xfrm>
          </p:grpSpPr>
          <p:grpSp>
            <p:nvGrpSpPr>
              <p:cNvPr id="4636" name="Google Shape;4636;p79"/>
              <p:cNvGrpSpPr/>
              <p:nvPr/>
            </p:nvGrpSpPr>
            <p:grpSpPr>
              <a:xfrm>
                <a:off x="4293838" y="3078639"/>
                <a:ext cx="269353" cy="311973"/>
                <a:chOff x="4293838" y="3078639"/>
                <a:chExt cx="269353" cy="311973"/>
              </a:xfrm>
            </p:grpSpPr>
            <p:sp>
              <p:nvSpPr>
                <p:cNvPr id="4637" name="Google Shape;4637;p7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79"/>
              <p:cNvGrpSpPr/>
              <p:nvPr/>
            </p:nvGrpSpPr>
            <p:grpSpPr>
              <a:xfrm>
                <a:off x="4538164" y="3342061"/>
                <a:ext cx="37776" cy="32380"/>
                <a:chOff x="4538164" y="3342061"/>
                <a:chExt cx="37776" cy="32380"/>
              </a:xfrm>
            </p:grpSpPr>
            <p:sp>
              <p:nvSpPr>
                <p:cNvPr id="4655" name="Google Shape;4655;p7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79"/>
              <p:cNvGrpSpPr/>
              <p:nvPr/>
            </p:nvGrpSpPr>
            <p:grpSpPr>
              <a:xfrm>
                <a:off x="4271383" y="3194742"/>
                <a:ext cx="37783" cy="32420"/>
                <a:chOff x="4271383" y="3194742"/>
                <a:chExt cx="37783" cy="32420"/>
              </a:xfrm>
            </p:grpSpPr>
            <p:sp>
              <p:nvSpPr>
                <p:cNvPr id="4658" name="Google Shape;4658;p7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79"/>
              <p:cNvGrpSpPr/>
              <p:nvPr/>
            </p:nvGrpSpPr>
            <p:grpSpPr>
              <a:xfrm>
                <a:off x="4284416" y="3084058"/>
                <a:ext cx="37783" cy="32357"/>
                <a:chOff x="4284416" y="3084058"/>
                <a:chExt cx="37783" cy="32357"/>
              </a:xfrm>
            </p:grpSpPr>
            <p:sp>
              <p:nvSpPr>
                <p:cNvPr id="4661" name="Google Shape;4661;p7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79"/>
              <p:cNvGrpSpPr/>
              <p:nvPr/>
            </p:nvGrpSpPr>
            <p:grpSpPr>
              <a:xfrm>
                <a:off x="4478697" y="3297561"/>
                <a:ext cx="37776" cy="32451"/>
                <a:chOff x="4478697" y="3297561"/>
                <a:chExt cx="37776" cy="32451"/>
              </a:xfrm>
            </p:grpSpPr>
            <p:sp>
              <p:nvSpPr>
                <p:cNvPr id="4664" name="Google Shape;4664;p7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79"/>
              <p:cNvGrpSpPr/>
              <p:nvPr/>
            </p:nvGrpSpPr>
            <p:grpSpPr>
              <a:xfrm>
                <a:off x="4411813" y="3331711"/>
                <a:ext cx="37776" cy="32451"/>
                <a:chOff x="4411813" y="3331711"/>
                <a:chExt cx="37776" cy="32451"/>
              </a:xfrm>
            </p:grpSpPr>
            <p:sp>
              <p:nvSpPr>
                <p:cNvPr id="4667" name="Google Shape;4667;p7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79"/>
              <p:cNvGrpSpPr/>
              <p:nvPr/>
            </p:nvGrpSpPr>
            <p:grpSpPr>
              <a:xfrm>
                <a:off x="4337984" y="3375188"/>
                <a:ext cx="37776" cy="32357"/>
                <a:chOff x="4337984" y="3375188"/>
                <a:chExt cx="37776" cy="32357"/>
              </a:xfrm>
            </p:grpSpPr>
            <p:sp>
              <p:nvSpPr>
                <p:cNvPr id="4670" name="Google Shape;4670;p7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79"/>
              <p:cNvGrpSpPr/>
              <p:nvPr/>
            </p:nvGrpSpPr>
            <p:grpSpPr>
              <a:xfrm>
                <a:off x="4494867" y="3090530"/>
                <a:ext cx="37878" cy="32451"/>
                <a:chOff x="4494867" y="3090530"/>
                <a:chExt cx="37878" cy="32451"/>
              </a:xfrm>
            </p:grpSpPr>
            <p:sp>
              <p:nvSpPr>
                <p:cNvPr id="4673" name="Google Shape;4673;p7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79"/>
              <p:cNvGrpSpPr/>
              <p:nvPr/>
            </p:nvGrpSpPr>
            <p:grpSpPr>
              <a:xfrm>
                <a:off x="4525124" y="3207774"/>
                <a:ext cx="37783" cy="32420"/>
                <a:chOff x="4525124" y="3207774"/>
                <a:chExt cx="37783" cy="32420"/>
              </a:xfrm>
            </p:grpSpPr>
            <p:sp>
              <p:nvSpPr>
                <p:cNvPr id="4676" name="Google Shape;4676;p7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79"/>
              <p:cNvGrpSpPr/>
              <p:nvPr/>
            </p:nvGrpSpPr>
            <p:grpSpPr>
              <a:xfrm>
                <a:off x="4440544" y="3176479"/>
                <a:ext cx="31499" cy="26898"/>
                <a:chOff x="4440544" y="3176479"/>
                <a:chExt cx="31499" cy="26898"/>
              </a:xfrm>
            </p:grpSpPr>
            <p:sp>
              <p:nvSpPr>
                <p:cNvPr id="4679" name="Google Shape;4679;p7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9"/>
              <p:cNvGrpSpPr/>
              <p:nvPr/>
            </p:nvGrpSpPr>
            <p:grpSpPr>
              <a:xfrm>
                <a:off x="4350545" y="3156400"/>
                <a:ext cx="31405" cy="27001"/>
                <a:chOff x="4350545" y="3156400"/>
                <a:chExt cx="31405" cy="27001"/>
              </a:xfrm>
            </p:grpSpPr>
            <p:sp>
              <p:nvSpPr>
                <p:cNvPr id="4682" name="Google Shape;4682;p7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79"/>
              <p:cNvGrpSpPr/>
              <p:nvPr/>
            </p:nvGrpSpPr>
            <p:grpSpPr>
              <a:xfrm>
                <a:off x="4376703" y="3255058"/>
                <a:ext cx="31405" cy="27001"/>
                <a:chOff x="4376703" y="3255058"/>
                <a:chExt cx="31405" cy="27001"/>
              </a:xfrm>
            </p:grpSpPr>
            <p:sp>
              <p:nvSpPr>
                <p:cNvPr id="4685" name="Google Shape;4685;p7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9"/>
              <p:cNvGrpSpPr/>
              <p:nvPr/>
            </p:nvGrpSpPr>
            <p:grpSpPr>
              <a:xfrm>
                <a:off x="4331322" y="3283656"/>
                <a:ext cx="31405" cy="26945"/>
                <a:chOff x="4331322" y="3283656"/>
                <a:chExt cx="31405" cy="26945"/>
              </a:xfrm>
            </p:grpSpPr>
            <p:sp>
              <p:nvSpPr>
                <p:cNvPr id="4688" name="Google Shape;4688;p7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9"/>
              <p:cNvGrpSpPr/>
              <p:nvPr/>
            </p:nvGrpSpPr>
            <p:grpSpPr>
              <a:xfrm>
                <a:off x="4380510" y="3065882"/>
                <a:ext cx="31405" cy="26938"/>
                <a:chOff x="4380510" y="3065882"/>
                <a:chExt cx="31405" cy="26938"/>
              </a:xfrm>
            </p:grpSpPr>
            <p:sp>
              <p:nvSpPr>
                <p:cNvPr id="4691" name="Google Shape;4691;p7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3" name="Google Shape;4693;p79"/>
            <p:cNvGrpSpPr/>
            <p:nvPr/>
          </p:nvGrpSpPr>
          <p:grpSpPr>
            <a:xfrm>
              <a:off x="4558998" y="3188237"/>
              <a:ext cx="1280131" cy="1052746"/>
              <a:chOff x="4558998" y="3188237"/>
              <a:chExt cx="1280131" cy="1052746"/>
            </a:xfrm>
          </p:grpSpPr>
          <p:sp>
            <p:nvSpPr>
              <p:cNvPr id="4694" name="Google Shape;4694;p7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5" name="Google Shape;4695;p79"/>
              <p:cNvGrpSpPr/>
              <p:nvPr/>
            </p:nvGrpSpPr>
            <p:grpSpPr>
              <a:xfrm>
                <a:off x="4579164" y="3203653"/>
                <a:ext cx="1244833" cy="1020397"/>
                <a:chOff x="4579164" y="3203653"/>
                <a:chExt cx="1244833" cy="1020397"/>
              </a:xfrm>
            </p:grpSpPr>
            <p:sp>
              <p:nvSpPr>
                <p:cNvPr id="4696" name="Google Shape;4696;p7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8" name="Google Shape;4698;p79"/>
                <p:cNvGrpSpPr/>
                <p:nvPr/>
              </p:nvGrpSpPr>
              <p:grpSpPr>
                <a:xfrm>
                  <a:off x="4579164" y="3203653"/>
                  <a:ext cx="1244833" cy="1020397"/>
                  <a:chOff x="4579164" y="3203653"/>
                  <a:chExt cx="1244833" cy="1020397"/>
                </a:xfrm>
              </p:grpSpPr>
              <p:sp>
                <p:nvSpPr>
                  <p:cNvPr id="4699" name="Google Shape;4699;p7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1" name="Google Shape;4701;p79"/>
                  <p:cNvGrpSpPr/>
                  <p:nvPr/>
                </p:nvGrpSpPr>
                <p:grpSpPr>
                  <a:xfrm>
                    <a:off x="4579164" y="3203653"/>
                    <a:ext cx="1244833" cy="1020397"/>
                    <a:chOff x="4579164" y="3203653"/>
                    <a:chExt cx="1244833" cy="1020397"/>
                  </a:xfrm>
                </p:grpSpPr>
                <p:sp>
                  <p:nvSpPr>
                    <p:cNvPr id="4702" name="Google Shape;4702;p7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0" name="Google Shape;4710;p79"/>
                    <p:cNvGrpSpPr/>
                    <p:nvPr/>
                  </p:nvGrpSpPr>
                  <p:grpSpPr>
                    <a:xfrm>
                      <a:off x="4579164" y="3203653"/>
                      <a:ext cx="1244833" cy="1020397"/>
                      <a:chOff x="4579164" y="3203653"/>
                      <a:chExt cx="1244833" cy="1020397"/>
                    </a:xfrm>
                  </p:grpSpPr>
                  <p:sp>
                    <p:nvSpPr>
                      <p:cNvPr id="4711" name="Google Shape;4711;p7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5" name="Google Shape;4725;p79"/>
                      <p:cNvGrpSpPr/>
                      <p:nvPr/>
                    </p:nvGrpSpPr>
                    <p:grpSpPr>
                      <a:xfrm>
                        <a:off x="4579164" y="3203653"/>
                        <a:ext cx="1244833" cy="1020397"/>
                        <a:chOff x="4579164" y="3203653"/>
                        <a:chExt cx="1244833" cy="1020397"/>
                      </a:xfrm>
                    </p:grpSpPr>
                    <p:sp>
                      <p:nvSpPr>
                        <p:cNvPr id="4726" name="Google Shape;4726;p7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0" name="Google Shape;4750;p79"/>
                        <p:cNvGrpSpPr/>
                        <p:nvPr/>
                      </p:nvGrpSpPr>
                      <p:grpSpPr>
                        <a:xfrm>
                          <a:off x="4579164" y="3203653"/>
                          <a:ext cx="1244833" cy="1020397"/>
                          <a:chOff x="4579164" y="3203653"/>
                          <a:chExt cx="1244833" cy="1020397"/>
                        </a:xfrm>
                      </p:grpSpPr>
                      <p:sp>
                        <p:nvSpPr>
                          <p:cNvPr id="4751" name="Google Shape;4751;p7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79"/>
                          <p:cNvGrpSpPr/>
                          <p:nvPr/>
                        </p:nvGrpSpPr>
                        <p:grpSpPr>
                          <a:xfrm>
                            <a:off x="4579164" y="3203653"/>
                            <a:ext cx="1244833" cy="1020397"/>
                            <a:chOff x="4579164" y="3203653"/>
                            <a:chExt cx="1244833" cy="1020397"/>
                          </a:xfrm>
                        </p:grpSpPr>
                        <p:sp>
                          <p:nvSpPr>
                            <p:cNvPr id="4753" name="Google Shape;4753;p7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9"/>
                            <p:cNvGrpSpPr/>
                            <p:nvPr/>
                          </p:nvGrpSpPr>
                          <p:grpSpPr>
                            <a:xfrm>
                              <a:off x="4579164" y="3203653"/>
                              <a:ext cx="1244833" cy="1020397"/>
                              <a:chOff x="4579164" y="3203653"/>
                              <a:chExt cx="1244833" cy="1020397"/>
                            </a:xfrm>
                          </p:grpSpPr>
                          <p:sp>
                            <p:nvSpPr>
                              <p:cNvPr id="4761" name="Google Shape;4761;p7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4" name="Google Shape;4774;p79"/>
                              <p:cNvGrpSpPr/>
                              <p:nvPr/>
                            </p:nvGrpSpPr>
                            <p:grpSpPr>
                              <a:xfrm>
                                <a:off x="4579164" y="3203653"/>
                                <a:ext cx="1244833" cy="1020397"/>
                                <a:chOff x="4579164" y="3203653"/>
                                <a:chExt cx="1244833" cy="1020397"/>
                              </a:xfrm>
                            </p:grpSpPr>
                            <p:sp>
                              <p:nvSpPr>
                                <p:cNvPr id="4775" name="Google Shape;4775;p7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79"/>
                                <p:cNvGrpSpPr/>
                                <p:nvPr/>
                              </p:nvGrpSpPr>
                              <p:grpSpPr>
                                <a:xfrm>
                                  <a:off x="4579164" y="3203653"/>
                                  <a:ext cx="1244833" cy="1020397"/>
                                  <a:chOff x="4579164" y="3203653"/>
                                  <a:chExt cx="1244833" cy="1020397"/>
                                </a:xfrm>
                              </p:grpSpPr>
                              <p:sp>
                                <p:nvSpPr>
                                  <p:cNvPr id="4783" name="Google Shape;4783;p7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79"/>
                                  <p:cNvGrpSpPr/>
                                  <p:nvPr/>
                                </p:nvGrpSpPr>
                                <p:grpSpPr>
                                  <a:xfrm>
                                    <a:off x="4579164" y="3203653"/>
                                    <a:ext cx="1244833" cy="1020397"/>
                                    <a:chOff x="4579164" y="3203653"/>
                                    <a:chExt cx="1244833" cy="1020397"/>
                                  </a:xfrm>
                                </p:grpSpPr>
                                <p:sp>
                                  <p:nvSpPr>
                                    <p:cNvPr id="4789" name="Google Shape;4789;p7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93" name="Google Shape;4793;p7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6" name="Google Shape;4796;p7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97" name="Google Shape;4797;p79"/>
              <p:cNvGrpSpPr/>
              <p:nvPr/>
            </p:nvGrpSpPr>
            <p:grpSpPr>
              <a:xfrm>
                <a:off x="4595437" y="3598775"/>
                <a:ext cx="37776" cy="32451"/>
                <a:chOff x="4595437" y="3598775"/>
                <a:chExt cx="37776" cy="32451"/>
              </a:xfrm>
            </p:grpSpPr>
            <p:sp>
              <p:nvSpPr>
                <p:cNvPr id="4798" name="Google Shape;4798;p7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9"/>
              <p:cNvGrpSpPr/>
              <p:nvPr/>
            </p:nvGrpSpPr>
            <p:grpSpPr>
              <a:xfrm>
                <a:off x="4641864" y="3524443"/>
                <a:ext cx="37776" cy="32380"/>
                <a:chOff x="4641864" y="3524443"/>
                <a:chExt cx="37776" cy="32380"/>
              </a:xfrm>
            </p:grpSpPr>
            <p:sp>
              <p:nvSpPr>
                <p:cNvPr id="4801" name="Google Shape;4801;p7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9"/>
              <p:cNvGrpSpPr/>
              <p:nvPr/>
            </p:nvGrpSpPr>
            <p:grpSpPr>
              <a:xfrm>
                <a:off x="4648431" y="3893901"/>
                <a:ext cx="37776" cy="32357"/>
                <a:chOff x="4648431" y="3893901"/>
                <a:chExt cx="37776" cy="32357"/>
              </a:xfrm>
            </p:grpSpPr>
            <p:sp>
              <p:nvSpPr>
                <p:cNvPr id="4804" name="Google Shape;4804;p7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9"/>
              <p:cNvGrpSpPr/>
              <p:nvPr/>
            </p:nvGrpSpPr>
            <p:grpSpPr>
              <a:xfrm>
                <a:off x="4567752" y="3722908"/>
                <a:ext cx="37870" cy="32380"/>
                <a:chOff x="4567752" y="3722908"/>
                <a:chExt cx="37870" cy="32380"/>
              </a:xfrm>
            </p:grpSpPr>
            <p:sp>
              <p:nvSpPr>
                <p:cNvPr id="4807" name="Google Shape;4807;p7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9"/>
              <p:cNvGrpSpPr/>
              <p:nvPr/>
            </p:nvGrpSpPr>
            <p:grpSpPr>
              <a:xfrm>
                <a:off x="4617506" y="3652052"/>
                <a:ext cx="37783" cy="32357"/>
                <a:chOff x="4617506" y="3652052"/>
                <a:chExt cx="37783" cy="32357"/>
              </a:xfrm>
            </p:grpSpPr>
            <p:sp>
              <p:nvSpPr>
                <p:cNvPr id="4810" name="Google Shape;4810;p7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9"/>
              <p:cNvGrpSpPr/>
              <p:nvPr/>
            </p:nvGrpSpPr>
            <p:grpSpPr>
              <a:xfrm>
                <a:off x="4739005" y="3554149"/>
                <a:ext cx="37870" cy="32357"/>
                <a:chOff x="4739005" y="3554149"/>
                <a:chExt cx="37870" cy="32357"/>
              </a:xfrm>
            </p:grpSpPr>
            <p:sp>
              <p:nvSpPr>
                <p:cNvPr id="4813" name="Google Shape;4813;p7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9"/>
              <p:cNvGrpSpPr/>
              <p:nvPr/>
            </p:nvGrpSpPr>
            <p:grpSpPr>
              <a:xfrm>
                <a:off x="4806557" y="3630258"/>
                <a:ext cx="37776" cy="32364"/>
                <a:chOff x="4806557" y="3630258"/>
                <a:chExt cx="37776" cy="32364"/>
              </a:xfrm>
            </p:grpSpPr>
            <p:sp>
              <p:nvSpPr>
                <p:cNvPr id="4816" name="Google Shape;4816;p7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9"/>
              <p:cNvGrpSpPr/>
              <p:nvPr/>
            </p:nvGrpSpPr>
            <p:grpSpPr>
              <a:xfrm>
                <a:off x="4737007" y="4004357"/>
                <a:ext cx="37870" cy="32357"/>
                <a:chOff x="4737007" y="4004357"/>
                <a:chExt cx="37870" cy="32357"/>
              </a:xfrm>
            </p:grpSpPr>
            <p:sp>
              <p:nvSpPr>
                <p:cNvPr id="4819" name="Google Shape;4819;p7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9"/>
              <p:cNvGrpSpPr/>
              <p:nvPr/>
            </p:nvGrpSpPr>
            <p:grpSpPr>
              <a:xfrm>
                <a:off x="4773634" y="4208627"/>
                <a:ext cx="37776" cy="32357"/>
                <a:chOff x="4773634" y="4208627"/>
                <a:chExt cx="37776" cy="32357"/>
              </a:xfrm>
            </p:grpSpPr>
            <p:sp>
              <p:nvSpPr>
                <p:cNvPr id="4822" name="Google Shape;4822;p7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9"/>
              <p:cNvGrpSpPr/>
              <p:nvPr/>
            </p:nvGrpSpPr>
            <p:grpSpPr>
              <a:xfrm>
                <a:off x="4888282" y="4074764"/>
                <a:ext cx="37776" cy="32451"/>
                <a:chOff x="4888282" y="4074764"/>
                <a:chExt cx="37776" cy="32451"/>
              </a:xfrm>
            </p:grpSpPr>
            <p:sp>
              <p:nvSpPr>
                <p:cNvPr id="4825" name="Google Shape;4825;p7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9"/>
              <p:cNvGrpSpPr/>
              <p:nvPr/>
            </p:nvGrpSpPr>
            <p:grpSpPr>
              <a:xfrm>
                <a:off x="4901315" y="3804271"/>
                <a:ext cx="37776" cy="32364"/>
                <a:chOff x="4901315" y="3804271"/>
                <a:chExt cx="37776" cy="32364"/>
              </a:xfrm>
            </p:grpSpPr>
            <p:sp>
              <p:nvSpPr>
                <p:cNvPr id="4828" name="Google Shape;4828;p7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79"/>
              <p:cNvGrpSpPr/>
              <p:nvPr/>
            </p:nvGrpSpPr>
            <p:grpSpPr>
              <a:xfrm>
                <a:off x="4866394" y="3715035"/>
                <a:ext cx="37846" cy="32357"/>
                <a:chOff x="4866394" y="3715035"/>
                <a:chExt cx="37846" cy="32357"/>
              </a:xfrm>
            </p:grpSpPr>
            <p:sp>
              <p:nvSpPr>
                <p:cNvPr id="4831" name="Google Shape;4831;p7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79"/>
              <p:cNvGrpSpPr/>
              <p:nvPr/>
            </p:nvGrpSpPr>
            <p:grpSpPr>
              <a:xfrm>
                <a:off x="4979233" y="3839798"/>
                <a:ext cx="37878" cy="32420"/>
                <a:chOff x="4979233" y="3839798"/>
                <a:chExt cx="37878" cy="32420"/>
              </a:xfrm>
            </p:grpSpPr>
            <p:sp>
              <p:nvSpPr>
                <p:cNvPr id="4834" name="Google Shape;4834;p7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9"/>
              <p:cNvGrpSpPr/>
              <p:nvPr/>
            </p:nvGrpSpPr>
            <p:grpSpPr>
              <a:xfrm>
                <a:off x="4790662" y="3679147"/>
                <a:ext cx="37783" cy="32380"/>
                <a:chOff x="4790662" y="3679147"/>
                <a:chExt cx="37783" cy="32380"/>
              </a:xfrm>
            </p:grpSpPr>
            <p:sp>
              <p:nvSpPr>
                <p:cNvPr id="4837" name="Google Shape;4837;p7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9"/>
              <p:cNvGrpSpPr/>
              <p:nvPr/>
            </p:nvGrpSpPr>
            <p:grpSpPr>
              <a:xfrm>
                <a:off x="4857263" y="3557861"/>
                <a:ext cx="37776" cy="32357"/>
                <a:chOff x="4857263" y="3557861"/>
                <a:chExt cx="37776" cy="32357"/>
              </a:xfrm>
            </p:grpSpPr>
            <p:sp>
              <p:nvSpPr>
                <p:cNvPr id="4840" name="Google Shape;4840;p7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79"/>
              <p:cNvGrpSpPr/>
              <p:nvPr/>
            </p:nvGrpSpPr>
            <p:grpSpPr>
              <a:xfrm>
                <a:off x="4883902" y="3648033"/>
                <a:ext cx="37783" cy="32380"/>
                <a:chOff x="4883902" y="3648033"/>
                <a:chExt cx="37783" cy="32380"/>
              </a:xfrm>
            </p:grpSpPr>
            <p:sp>
              <p:nvSpPr>
                <p:cNvPr id="4843" name="Google Shape;4843;p7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9"/>
              <p:cNvGrpSpPr/>
              <p:nvPr/>
            </p:nvGrpSpPr>
            <p:grpSpPr>
              <a:xfrm>
                <a:off x="4907780" y="3347220"/>
                <a:ext cx="37878" cy="32357"/>
                <a:chOff x="4907780" y="3347220"/>
                <a:chExt cx="37878" cy="32357"/>
              </a:xfrm>
            </p:grpSpPr>
            <p:sp>
              <p:nvSpPr>
                <p:cNvPr id="4846" name="Google Shape;4846;p7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9"/>
              <p:cNvGrpSpPr/>
              <p:nvPr/>
            </p:nvGrpSpPr>
            <p:grpSpPr>
              <a:xfrm>
                <a:off x="5065048" y="3738150"/>
                <a:ext cx="37783" cy="32364"/>
                <a:chOff x="5065048" y="3738150"/>
                <a:chExt cx="37783" cy="32364"/>
              </a:xfrm>
            </p:grpSpPr>
            <p:sp>
              <p:nvSpPr>
                <p:cNvPr id="4849" name="Google Shape;4849;p7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79"/>
              <p:cNvGrpSpPr/>
              <p:nvPr/>
            </p:nvGrpSpPr>
            <p:grpSpPr>
              <a:xfrm>
                <a:off x="5071616" y="3284615"/>
                <a:ext cx="37783" cy="32357"/>
                <a:chOff x="5071616" y="3284615"/>
                <a:chExt cx="37783" cy="32357"/>
              </a:xfrm>
            </p:grpSpPr>
            <p:sp>
              <p:nvSpPr>
                <p:cNvPr id="4852" name="Google Shape;4852;p7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9"/>
              <p:cNvGrpSpPr/>
              <p:nvPr/>
            </p:nvGrpSpPr>
            <p:grpSpPr>
              <a:xfrm>
                <a:off x="5389291" y="3759921"/>
                <a:ext cx="37783" cy="32380"/>
                <a:chOff x="5389291" y="3759921"/>
                <a:chExt cx="37783" cy="32380"/>
              </a:xfrm>
            </p:grpSpPr>
            <p:sp>
              <p:nvSpPr>
                <p:cNvPr id="4855" name="Google Shape;4855;p7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79"/>
              <p:cNvGrpSpPr/>
              <p:nvPr/>
            </p:nvGrpSpPr>
            <p:grpSpPr>
              <a:xfrm>
                <a:off x="5431534" y="3632932"/>
                <a:ext cx="37878" cy="32451"/>
                <a:chOff x="5431534" y="3632932"/>
                <a:chExt cx="37878" cy="32451"/>
              </a:xfrm>
            </p:grpSpPr>
            <p:sp>
              <p:nvSpPr>
                <p:cNvPr id="4858" name="Google Shape;4858;p7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9"/>
              <p:cNvGrpSpPr/>
              <p:nvPr/>
            </p:nvGrpSpPr>
            <p:grpSpPr>
              <a:xfrm>
                <a:off x="5540755" y="3544829"/>
                <a:ext cx="37783" cy="32357"/>
                <a:chOff x="5540755" y="3544829"/>
                <a:chExt cx="37783" cy="32357"/>
              </a:xfrm>
            </p:grpSpPr>
            <p:sp>
              <p:nvSpPr>
                <p:cNvPr id="4861" name="Google Shape;4861;p7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79"/>
              <p:cNvGrpSpPr/>
              <p:nvPr/>
            </p:nvGrpSpPr>
            <p:grpSpPr>
              <a:xfrm>
                <a:off x="5579293" y="3412107"/>
                <a:ext cx="37776" cy="32357"/>
                <a:chOff x="5579293" y="3412107"/>
                <a:chExt cx="37776" cy="32357"/>
              </a:xfrm>
            </p:grpSpPr>
            <p:sp>
              <p:nvSpPr>
                <p:cNvPr id="4864" name="Google Shape;4864;p7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79"/>
              <p:cNvGrpSpPr/>
              <p:nvPr/>
            </p:nvGrpSpPr>
            <p:grpSpPr>
              <a:xfrm>
                <a:off x="5801346" y="3284615"/>
                <a:ext cx="37783" cy="32357"/>
                <a:chOff x="5801346" y="3284615"/>
                <a:chExt cx="37783" cy="32357"/>
              </a:xfrm>
            </p:grpSpPr>
            <p:sp>
              <p:nvSpPr>
                <p:cNvPr id="4867" name="Google Shape;4867;p7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9"/>
              <p:cNvGrpSpPr/>
              <p:nvPr/>
            </p:nvGrpSpPr>
            <p:grpSpPr>
              <a:xfrm>
                <a:off x="5763578" y="3399067"/>
                <a:ext cx="37776" cy="32364"/>
                <a:chOff x="5763578" y="3399067"/>
                <a:chExt cx="37776" cy="32364"/>
              </a:xfrm>
            </p:grpSpPr>
            <p:sp>
              <p:nvSpPr>
                <p:cNvPr id="4870" name="Google Shape;4870;p7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79"/>
              <p:cNvGrpSpPr/>
              <p:nvPr/>
            </p:nvGrpSpPr>
            <p:grpSpPr>
              <a:xfrm>
                <a:off x="5395858" y="3230952"/>
                <a:ext cx="37776" cy="32364"/>
                <a:chOff x="5395858" y="3230952"/>
                <a:chExt cx="37776" cy="32364"/>
              </a:xfrm>
            </p:grpSpPr>
            <p:sp>
              <p:nvSpPr>
                <p:cNvPr id="4873" name="Google Shape;4873;p7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79"/>
              <p:cNvGrpSpPr/>
              <p:nvPr/>
            </p:nvGrpSpPr>
            <p:grpSpPr>
              <a:xfrm>
                <a:off x="5264088" y="3188237"/>
                <a:ext cx="37776" cy="32357"/>
                <a:chOff x="5264088" y="3188237"/>
                <a:chExt cx="37776" cy="32357"/>
              </a:xfrm>
            </p:grpSpPr>
            <p:sp>
              <p:nvSpPr>
                <p:cNvPr id="4876" name="Google Shape;4876;p7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79"/>
              <p:cNvGrpSpPr/>
              <p:nvPr/>
            </p:nvGrpSpPr>
            <p:grpSpPr>
              <a:xfrm>
                <a:off x="5585758" y="3237425"/>
                <a:ext cx="37878" cy="32357"/>
                <a:chOff x="5585758" y="3237425"/>
                <a:chExt cx="37878" cy="32357"/>
              </a:xfrm>
            </p:grpSpPr>
            <p:sp>
              <p:nvSpPr>
                <p:cNvPr id="4879" name="Google Shape;4879;p7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79"/>
              <p:cNvGrpSpPr/>
              <p:nvPr/>
            </p:nvGrpSpPr>
            <p:grpSpPr>
              <a:xfrm>
                <a:off x="4874196" y="3291088"/>
                <a:ext cx="37878" cy="32451"/>
                <a:chOff x="4874196" y="3291088"/>
                <a:chExt cx="37878" cy="32451"/>
              </a:xfrm>
            </p:grpSpPr>
            <p:sp>
              <p:nvSpPr>
                <p:cNvPr id="4882" name="Google Shape;4882;p7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79"/>
              <p:cNvGrpSpPr/>
              <p:nvPr/>
            </p:nvGrpSpPr>
            <p:grpSpPr>
              <a:xfrm>
                <a:off x="5197770" y="3785466"/>
                <a:ext cx="37783" cy="32427"/>
                <a:chOff x="5197770" y="3785466"/>
                <a:chExt cx="37783" cy="32427"/>
              </a:xfrm>
            </p:grpSpPr>
            <p:sp>
              <p:nvSpPr>
                <p:cNvPr id="4885" name="Google Shape;4885;p7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9"/>
              <p:cNvGrpSpPr/>
              <p:nvPr/>
            </p:nvGrpSpPr>
            <p:grpSpPr>
              <a:xfrm>
                <a:off x="5177699" y="3492117"/>
                <a:ext cx="37776" cy="32357"/>
                <a:chOff x="5177699" y="3492117"/>
                <a:chExt cx="37776" cy="32357"/>
              </a:xfrm>
            </p:grpSpPr>
            <p:sp>
              <p:nvSpPr>
                <p:cNvPr id="4888" name="Google Shape;4888;p7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9"/>
              <p:cNvGrpSpPr/>
              <p:nvPr/>
            </p:nvGrpSpPr>
            <p:grpSpPr>
              <a:xfrm>
                <a:off x="5349431" y="3622346"/>
                <a:ext cx="37870" cy="32380"/>
                <a:chOff x="5349431" y="3622346"/>
                <a:chExt cx="37870" cy="32380"/>
              </a:xfrm>
            </p:grpSpPr>
            <p:sp>
              <p:nvSpPr>
                <p:cNvPr id="4891" name="Google Shape;4891;p7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9"/>
              <p:cNvGrpSpPr/>
              <p:nvPr/>
            </p:nvGrpSpPr>
            <p:grpSpPr>
              <a:xfrm>
                <a:off x="5068855" y="3563980"/>
                <a:ext cx="53954" cy="46223"/>
                <a:chOff x="5068855" y="3563980"/>
                <a:chExt cx="53954" cy="46223"/>
              </a:xfrm>
            </p:grpSpPr>
            <p:sp>
              <p:nvSpPr>
                <p:cNvPr id="4894" name="Google Shape;4894;p7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9"/>
              <p:cNvGrpSpPr/>
              <p:nvPr/>
            </p:nvGrpSpPr>
            <p:grpSpPr>
              <a:xfrm>
                <a:off x="5037654" y="3392507"/>
                <a:ext cx="37870" cy="32451"/>
                <a:chOff x="5037654" y="3392507"/>
                <a:chExt cx="37870" cy="32451"/>
              </a:xfrm>
            </p:grpSpPr>
            <p:sp>
              <p:nvSpPr>
                <p:cNvPr id="4897" name="Google Shape;4897;p7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9"/>
              <p:cNvGrpSpPr/>
              <p:nvPr/>
            </p:nvGrpSpPr>
            <p:grpSpPr>
              <a:xfrm>
                <a:off x="5456560" y="3368629"/>
                <a:ext cx="37870" cy="32451"/>
                <a:chOff x="5456560" y="3368629"/>
                <a:chExt cx="37870" cy="32451"/>
              </a:xfrm>
            </p:grpSpPr>
            <p:sp>
              <p:nvSpPr>
                <p:cNvPr id="4900" name="Google Shape;4900;p7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9"/>
              <p:cNvGrpSpPr/>
              <p:nvPr/>
            </p:nvGrpSpPr>
            <p:grpSpPr>
              <a:xfrm>
                <a:off x="4755749" y="3501516"/>
                <a:ext cx="46246" cy="39608"/>
                <a:chOff x="4755749" y="3501516"/>
                <a:chExt cx="46246" cy="39608"/>
              </a:xfrm>
            </p:grpSpPr>
            <p:sp>
              <p:nvSpPr>
                <p:cNvPr id="4903" name="Google Shape;4903;p7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9"/>
              <p:cNvGrpSpPr/>
              <p:nvPr/>
            </p:nvGrpSpPr>
            <p:grpSpPr>
              <a:xfrm>
                <a:off x="4681346" y="3485582"/>
                <a:ext cx="37783" cy="32427"/>
                <a:chOff x="4681346" y="3485582"/>
                <a:chExt cx="37783" cy="32427"/>
              </a:xfrm>
            </p:grpSpPr>
            <p:sp>
              <p:nvSpPr>
                <p:cNvPr id="4906" name="Google Shape;4906;p7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9"/>
              <p:cNvGrpSpPr/>
              <p:nvPr/>
            </p:nvGrpSpPr>
            <p:grpSpPr>
              <a:xfrm>
                <a:off x="4767067" y="3291088"/>
                <a:ext cx="37878" cy="32451"/>
                <a:chOff x="4767067" y="3291088"/>
                <a:chExt cx="37878" cy="32451"/>
              </a:xfrm>
            </p:grpSpPr>
            <p:sp>
              <p:nvSpPr>
                <p:cNvPr id="4909" name="Google Shape;4909;p7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9"/>
              <p:cNvGrpSpPr/>
              <p:nvPr/>
            </p:nvGrpSpPr>
            <p:grpSpPr>
              <a:xfrm>
                <a:off x="4687819" y="3405539"/>
                <a:ext cx="37776" cy="32451"/>
                <a:chOff x="4687819" y="3405539"/>
                <a:chExt cx="37776" cy="32451"/>
              </a:xfrm>
            </p:grpSpPr>
            <p:sp>
              <p:nvSpPr>
                <p:cNvPr id="4912" name="Google Shape;4912;p7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9"/>
              <p:cNvGrpSpPr/>
              <p:nvPr/>
            </p:nvGrpSpPr>
            <p:grpSpPr>
              <a:xfrm>
                <a:off x="4923101" y="3444809"/>
                <a:ext cx="52813" cy="45318"/>
                <a:chOff x="4923101" y="3444809"/>
                <a:chExt cx="52813" cy="45318"/>
              </a:xfrm>
            </p:grpSpPr>
            <p:sp>
              <p:nvSpPr>
                <p:cNvPr id="4915" name="Google Shape;4915;p7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9"/>
              <p:cNvGrpSpPr/>
              <p:nvPr/>
            </p:nvGrpSpPr>
            <p:grpSpPr>
              <a:xfrm>
                <a:off x="4846040" y="3654750"/>
                <a:ext cx="31405" cy="26993"/>
                <a:chOff x="4846040" y="3654750"/>
                <a:chExt cx="31405" cy="26993"/>
              </a:xfrm>
            </p:grpSpPr>
            <p:sp>
              <p:nvSpPr>
                <p:cNvPr id="4918" name="Google Shape;4918;p7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9"/>
              <p:cNvGrpSpPr/>
              <p:nvPr/>
            </p:nvGrpSpPr>
            <p:grpSpPr>
              <a:xfrm>
                <a:off x="4925673" y="3691700"/>
                <a:ext cx="40253" cy="34472"/>
                <a:chOff x="4925673" y="3691700"/>
                <a:chExt cx="40253" cy="34472"/>
              </a:xfrm>
            </p:grpSpPr>
            <p:sp>
              <p:nvSpPr>
                <p:cNvPr id="4921" name="Google Shape;4921;p7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9"/>
              <p:cNvGrpSpPr/>
              <p:nvPr/>
            </p:nvGrpSpPr>
            <p:grpSpPr>
              <a:xfrm>
                <a:off x="4894653" y="3740848"/>
                <a:ext cx="31405" cy="26906"/>
                <a:chOff x="4894653" y="3740848"/>
                <a:chExt cx="31405" cy="26906"/>
              </a:xfrm>
            </p:grpSpPr>
            <p:sp>
              <p:nvSpPr>
                <p:cNvPr id="4924" name="Google Shape;4924;p7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9"/>
              <p:cNvGrpSpPr/>
              <p:nvPr/>
            </p:nvGrpSpPr>
            <p:grpSpPr>
              <a:xfrm>
                <a:off x="4962300" y="3696348"/>
                <a:ext cx="38255" cy="32773"/>
                <a:chOff x="4962300" y="3696348"/>
                <a:chExt cx="38255" cy="32773"/>
              </a:xfrm>
            </p:grpSpPr>
            <p:sp>
              <p:nvSpPr>
                <p:cNvPr id="4927" name="Google Shape;4927;p7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9"/>
              <p:cNvGrpSpPr/>
              <p:nvPr/>
            </p:nvGrpSpPr>
            <p:grpSpPr>
              <a:xfrm>
                <a:off x="4980185" y="3743349"/>
                <a:ext cx="31499" cy="26969"/>
                <a:chOff x="4980185" y="3743349"/>
                <a:chExt cx="31499" cy="26969"/>
              </a:xfrm>
            </p:grpSpPr>
            <p:sp>
              <p:nvSpPr>
                <p:cNvPr id="4930" name="Google Shape;4930;p7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79"/>
              <p:cNvGrpSpPr/>
              <p:nvPr/>
            </p:nvGrpSpPr>
            <p:grpSpPr>
              <a:xfrm>
                <a:off x="5013768" y="3734312"/>
                <a:ext cx="31499" cy="26969"/>
                <a:chOff x="5013768" y="3734312"/>
                <a:chExt cx="31499" cy="26969"/>
              </a:xfrm>
            </p:grpSpPr>
            <p:sp>
              <p:nvSpPr>
                <p:cNvPr id="4933" name="Google Shape;4933;p7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9"/>
              <p:cNvGrpSpPr/>
              <p:nvPr/>
            </p:nvGrpSpPr>
            <p:grpSpPr>
              <a:xfrm>
                <a:off x="5036703" y="3764545"/>
                <a:ext cx="31499" cy="26898"/>
                <a:chOff x="5036703" y="3764545"/>
                <a:chExt cx="31499" cy="26898"/>
              </a:xfrm>
            </p:grpSpPr>
            <p:sp>
              <p:nvSpPr>
                <p:cNvPr id="4936" name="Google Shape;4936;p7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9"/>
              <p:cNvGrpSpPr/>
              <p:nvPr/>
            </p:nvGrpSpPr>
            <p:grpSpPr>
              <a:xfrm>
                <a:off x="4953546" y="3768352"/>
                <a:ext cx="31405" cy="26898"/>
                <a:chOff x="4953546" y="3768352"/>
                <a:chExt cx="31405" cy="26898"/>
              </a:xfrm>
            </p:grpSpPr>
            <p:sp>
              <p:nvSpPr>
                <p:cNvPr id="4939" name="Google Shape;4939;p7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9"/>
              <p:cNvGrpSpPr/>
              <p:nvPr/>
            </p:nvGrpSpPr>
            <p:grpSpPr>
              <a:xfrm>
                <a:off x="4964770" y="3814016"/>
                <a:ext cx="31499" cy="26993"/>
                <a:chOff x="4964770" y="3814016"/>
                <a:chExt cx="31499" cy="26993"/>
              </a:xfrm>
            </p:grpSpPr>
            <p:sp>
              <p:nvSpPr>
                <p:cNvPr id="4942" name="Google Shape;4942;p7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9"/>
              <p:cNvGrpSpPr/>
              <p:nvPr/>
            </p:nvGrpSpPr>
            <p:grpSpPr>
              <a:xfrm>
                <a:off x="4923290" y="3800504"/>
                <a:ext cx="31468" cy="26898"/>
                <a:chOff x="4923290" y="3800504"/>
                <a:chExt cx="31468" cy="26898"/>
              </a:xfrm>
            </p:grpSpPr>
            <p:sp>
              <p:nvSpPr>
                <p:cNvPr id="4945" name="Google Shape;4945;p7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9"/>
              <p:cNvGrpSpPr/>
              <p:nvPr/>
            </p:nvGrpSpPr>
            <p:grpSpPr>
              <a:xfrm>
                <a:off x="5108534" y="3650943"/>
                <a:ext cx="31405" cy="26993"/>
                <a:chOff x="5108534" y="3650943"/>
                <a:chExt cx="31405" cy="26993"/>
              </a:xfrm>
            </p:grpSpPr>
            <p:sp>
              <p:nvSpPr>
                <p:cNvPr id="4948" name="Google Shape;4948;p7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9"/>
              <p:cNvGrpSpPr/>
              <p:nvPr/>
            </p:nvGrpSpPr>
            <p:grpSpPr>
              <a:xfrm>
                <a:off x="5119380" y="3760739"/>
                <a:ext cx="31499" cy="26993"/>
                <a:chOff x="5119380" y="3760739"/>
                <a:chExt cx="31499" cy="26993"/>
              </a:xfrm>
            </p:grpSpPr>
            <p:sp>
              <p:nvSpPr>
                <p:cNvPr id="4951" name="Google Shape;4951;p7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9"/>
              <p:cNvGrpSpPr/>
              <p:nvPr/>
            </p:nvGrpSpPr>
            <p:grpSpPr>
              <a:xfrm>
                <a:off x="5119380" y="3788235"/>
                <a:ext cx="31499" cy="26993"/>
                <a:chOff x="5119380" y="3788235"/>
                <a:chExt cx="31499" cy="26993"/>
              </a:xfrm>
            </p:grpSpPr>
            <p:sp>
              <p:nvSpPr>
                <p:cNvPr id="4954" name="Google Shape;4954;p7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9"/>
              <p:cNvGrpSpPr/>
              <p:nvPr/>
            </p:nvGrpSpPr>
            <p:grpSpPr>
              <a:xfrm>
                <a:off x="5158005" y="3875284"/>
                <a:ext cx="31405" cy="27001"/>
                <a:chOff x="5158005" y="3875284"/>
                <a:chExt cx="31405" cy="27001"/>
              </a:xfrm>
            </p:grpSpPr>
            <p:sp>
              <p:nvSpPr>
                <p:cNvPr id="4957" name="Google Shape;4957;p7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9"/>
              <p:cNvGrpSpPr/>
              <p:nvPr/>
            </p:nvGrpSpPr>
            <p:grpSpPr>
              <a:xfrm>
                <a:off x="5233163" y="3764545"/>
                <a:ext cx="31499" cy="26898"/>
                <a:chOff x="5233163" y="3764545"/>
                <a:chExt cx="31499" cy="26898"/>
              </a:xfrm>
            </p:grpSpPr>
            <p:sp>
              <p:nvSpPr>
                <p:cNvPr id="4960" name="Google Shape;4960;p7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9"/>
              <p:cNvGrpSpPr/>
              <p:nvPr/>
            </p:nvGrpSpPr>
            <p:grpSpPr>
              <a:xfrm>
                <a:off x="5276168" y="3805545"/>
                <a:ext cx="31499" cy="26906"/>
                <a:chOff x="5276168" y="3805545"/>
                <a:chExt cx="31499" cy="26906"/>
              </a:xfrm>
            </p:grpSpPr>
            <p:sp>
              <p:nvSpPr>
                <p:cNvPr id="4963" name="Google Shape;4963;p7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9"/>
              <p:cNvGrpSpPr/>
              <p:nvPr/>
            </p:nvGrpSpPr>
            <p:grpSpPr>
              <a:xfrm>
                <a:off x="5294053" y="3851933"/>
                <a:ext cx="31405" cy="26945"/>
                <a:chOff x="5294053" y="3851933"/>
                <a:chExt cx="31405" cy="26945"/>
              </a:xfrm>
            </p:grpSpPr>
            <p:sp>
              <p:nvSpPr>
                <p:cNvPr id="4966" name="Google Shape;4966;p7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9"/>
              <p:cNvGrpSpPr/>
              <p:nvPr/>
            </p:nvGrpSpPr>
            <p:grpSpPr>
              <a:xfrm>
                <a:off x="5341723" y="3851902"/>
                <a:ext cx="31405" cy="26977"/>
                <a:chOff x="5341723" y="3851902"/>
                <a:chExt cx="31405" cy="26977"/>
              </a:xfrm>
            </p:grpSpPr>
            <p:sp>
              <p:nvSpPr>
                <p:cNvPr id="4969" name="Google Shape;4969;p7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9"/>
              <p:cNvGrpSpPr/>
              <p:nvPr/>
            </p:nvGrpSpPr>
            <p:grpSpPr>
              <a:xfrm>
                <a:off x="5054871" y="3507855"/>
                <a:ext cx="31405" cy="26993"/>
                <a:chOff x="5054871" y="3507855"/>
                <a:chExt cx="31405" cy="26993"/>
              </a:xfrm>
            </p:grpSpPr>
            <p:sp>
              <p:nvSpPr>
                <p:cNvPr id="4972" name="Google Shape;4972;p7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9"/>
              <p:cNvGrpSpPr/>
              <p:nvPr/>
            </p:nvGrpSpPr>
            <p:grpSpPr>
              <a:xfrm>
                <a:off x="4876579" y="3675325"/>
                <a:ext cx="31405" cy="26969"/>
                <a:chOff x="4876579" y="3675325"/>
                <a:chExt cx="31405" cy="26969"/>
              </a:xfrm>
            </p:grpSpPr>
            <p:sp>
              <p:nvSpPr>
                <p:cNvPr id="4975" name="Google Shape;4975;p7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9"/>
              <p:cNvGrpSpPr/>
              <p:nvPr/>
            </p:nvGrpSpPr>
            <p:grpSpPr>
              <a:xfrm>
                <a:off x="4842233" y="3688333"/>
                <a:ext cx="31405" cy="26993"/>
                <a:chOff x="4842233" y="3688333"/>
                <a:chExt cx="31405" cy="26993"/>
              </a:xfrm>
            </p:grpSpPr>
            <p:sp>
              <p:nvSpPr>
                <p:cNvPr id="4978" name="Google Shape;4978;p7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9"/>
              <p:cNvGrpSpPr/>
              <p:nvPr/>
            </p:nvGrpSpPr>
            <p:grpSpPr>
              <a:xfrm>
                <a:off x="5187876" y="3608032"/>
                <a:ext cx="31405" cy="27001"/>
                <a:chOff x="5187876" y="3608032"/>
                <a:chExt cx="31405" cy="27001"/>
              </a:xfrm>
            </p:grpSpPr>
            <p:sp>
              <p:nvSpPr>
                <p:cNvPr id="4981" name="Google Shape;4981;p7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7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79"/>
              <p:cNvGrpSpPr/>
              <p:nvPr/>
            </p:nvGrpSpPr>
            <p:grpSpPr>
              <a:xfrm>
                <a:off x="5269224" y="3304167"/>
                <a:ext cx="40253" cy="34402"/>
                <a:chOff x="5269224" y="3304167"/>
                <a:chExt cx="40253" cy="34402"/>
              </a:xfrm>
            </p:grpSpPr>
            <p:sp>
              <p:nvSpPr>
                <p:cNvPr id="4986" name="Google Shape;4986;p7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9"/>
              <p:cNvGrpSpPr/>
              <p:nvPr/>
            </p:nvGrpSpPr>
            <p:grpSpPr>
              <a:xfrm>
                <a:off x="5327354" y="3476615"/>
                <a:ext cx="49864" cy="42723"/>
                <a:chOff x="5327354" y="3476615"/>
                <a:chExt cx="49864" cy="42723"/>
              </a:xfrm>
            </p:grpSpPr>
            <p:sp>
              <p:nvSpPr>
                <p:cNvPr id="4989" name="Google Shape;4989;p7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1" name="Google Shape;4991;p7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3" name="Google Shape;4993;p79"/>
              <p:cNvGrpSpPr/>
              <p:nvPr/>
            </p:nvGrpSpPr>
            <p:grpSpPr>
              <a:xfrm>
                <a:off x="5341723" y="3775957"/>
                <a:ext cx="31405" cy="26898"/>
                <a:chOff x="5341723" y="3775957"/>
                <a:chExt cx="31405" cy="26898"/>
              </a:xfrm>
            </p:grpSpPr>
            <p:sp>
              <p:nvSpPr>
                <p:cNvPr id="4994" name="Google Shape;4994;p7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9"/>
              <p:cNvGrpSpPr/>
              <p:nvPr/>
            </p:nvGrpSpPr>
            <p:grpSpPr>
              <a:xfrm>
                <a:off x="5439053" y="3699274"/>
                <a:ext cx="31405" cy="26898"/>
                <a:chOff x="5439053" y="3699274"/>
                <a:chExt cx="31405" cy="26898"/>
              </a:xfrm>
            </p:grpSpPr>
            <p:sp>
              <p:nvSpPr>
                <p:cNvPr id="4997" name="Google Shape;4997;p7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9"/>
              <p:cNvGrpSpPr/>
              <p:nvPr/>
            </p:nvGrpSpPr>
            <p:grpSpPr>
              <a:xfrm>
                <a:off x="5412414" y="3622307"/>
                <a:ext cx="31499" cy="26993"/>
                <a:chOff x="5412414" y="3622307"/>
                <a:chExt cx="31499" cy="26993"/>
              </a:xfrm>
            </p:grpSpPr>
            <p:sp>
              <p:nvSpPr>
                <p:cNvPr id="5000" name="Google Shape;5000;p7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9"/>
              <p:cNvGrpSpPr/>
              <p:nvPr/>
            </p:nvGrpSpPr>
            <p:grpSpPr>
              <a:xfrm>
                <a:off x="5476254" y="3473949"/>
                <a:ext cx="26835" cy="26930"/>
                <a:chOff x="5476254" y="3473949"/>
                <a:chExt cx="26835" cy="26930"/>
              </a:xfrm>
            </p:grpSpPr>
            <p:sp>
              <p:nvSpPr>
                <p:cNvPr id="5003" name="Google Shape;5003;p7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9"/>
              <p:cNvGrpSpPr/>
              <p:nvPr/>
            </p:nvGrpSpPr>
            <p:grpSpPr>
              <a:xfrm>
                <a:off x="5564547" y="3481594"/>
                <a:ext cx="31397" cy="26898"/>
                <a:chOff x="5564547" y="3481594"/>
                <a:chExt cx="31397" cy="26898"/>
              </a:xfrm>
            </p:grpSpPr>
            <p:sp>
              <p:nvSpPr>
                <p:cNvPr id="5006" name="Google Shape;5006;p7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9"/>
              <p:cNvGrpSpPr/>
              <p:nvPr/>
            </p:nvGrpSpPr>
            <p:grpSpPr>
              <a:xfrm>
                <a:off x="5534101" y="3470174"/>
                <a:ext cx="31397" cy="26906"/>
                <a:chOff x="5534101" y="3470174"/>
                <a:chExt cx="31397" cy="26906"/>
              </a:xfrm>
            </p:grpSpPr>
            <p:sp>
              <p:nvSpPr>
                <p:cNvPr id="5009" name="Google Shape;5009;p7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79"/>
              <p:cNvGrpSpPr/>
              <p:nvPr/>
            </p:nvGrpSpPr>
            <p:grpSpPr>
              <a:xfrm>
                <a:off x="5610879" y="3314486"/>
                <a:ext cx="31499" cy="26938"/>
                <a:chOff x="5610879" y="3314486"/>
                <a:chExt cx="31499" cy="26938"/>
              </a:xfrm>
            </p:grpSpPr>
            <p:sp>
              <p:nvSpPr>
                <p:cNvPr id="5012" name="Google Shape;5012;p7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9"/>
              <p:cNvGrpSpPr/>
              <p:nvPr/>
            </p:nvGrpSpPr>
            <p:grpSpPr>
              <a:xfrm>
                <a:off x="4834525" y="3501382"/>
                <a:ext cx="31499" cy="26898"/>
                <a:chOff x="4834525" y="3501382"/>
                <a:chExt cx="31499" cy="26898"/>
              </a:xfrm>
            </p:grpSpPr>
            <p:sp>
              <p:nvSpPr>
                <p:cNvPr id="5015" name="Google Shape;5015;p7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9"/>
              <p:cNvGrpSpPr/>
              <p:nvPr/>
            </p:nvGrpSpPr>
            <p:grpSpPr>
              <a:xfrm>
                <a:off x="4898460" y="3580158"/>
                <a:ext cx="31405" cy="26898"/>
                <a:chOff x="4898460" y="3580158"/>
                <a:chExt cx="31405" cy="26898"/>
              </a:xfrm>
            </p:grpSpPr>
            <p:sp>
              <p:nvSpPr>
                <p:cNvPr id="5018" name="Google Shape;5018;p7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9"/>
              <p:cNvGrpSpPr/>
              <p:nvPr/>
            </p:nvGrpSpPr>
            <p:grpSpPr>
              <a:xfrm>
                <a:off x="4882667" y="3608032"/>
                <a:ext cx="31499" cy="27001"/>
                <a:chOff x="4882667" y="3608032"/>
                <a:chExt cx="31499" cy="27001"/>
              </a:xfrm>
            </p:grpSpPr>
            <p:sp>
              <p:nvSpPr>
                <p:cNvPr id="5021" name="Google Shape;5021;p7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9"/>
              <p:cNvGrpSpPr/>
              <p:nvPr/>
            </p:nvGrpSpPr>
            <p:grpSpPr>
              <a:xfrm>
                <a:off x="4843373" y="3631407"/>
                <a:ext cx="16273" cy="16186"/>
                <a:chOff x="4843373" y="3631407"/>
                <a:chExt cx="16273" cy="16186"/>
              </a:xfrm>
            </p:grpSpPr>
            <p:sp>
              <p:nvSpPr>
                <p:cNvPr id="5024" name="Google Shape;5024;p7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79"/>
              <p:cNvGrpSpPr/>
              <p:nvPr/>
            </p:nvGrpSpPr>
            <p:grpSpPr>
              <a:xfrm>
                <a:off x="4727773" y="3591578"/>
                <a:ext cx="31499" cy="26898"/>
                <a:chOff x="4727773" y="3591578"/>
                <a:chExt cx="31499" cy="26898"/>
              </a:xfrm>
            </p:grpSpPr>
            <p:sp>
              <p:nvSpPr>
                <p:cNvPr id="5027" name="Google Shape;5027;p7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9" name="Google Shape;5029;p7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9"/>
              <p:cNvGrpSpPr/>
              <p:nvPr/>
            </p:nvGrpSpPr>
            <p:grpSpPr>
              <a:xfrm>
                <a:off x="4609421" y="3577398"/>
                <a:ext cx="31499" cy="27001"/>
                <a:chOff x="4609421" y="3577398"/>
                <a:chExt cx="31499" cy="27001"/>
              </a:xfrm>
            </p:grpSpPr>
            <p:sp>
              <p:nvSpPr>
                <p:cNvPr id="5032" name="Google Shape;5032;p7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9"/>
              <p:cNvGrpSpPr/>
              <p:nvPr/>
            </p:nvGrpSpPr>
            <p:grpSpPr>
              <a:xfrm>
                <a:off x="4649289" y="3577398"/>
                <a:ext cx="31499" cy="27001"/>
                <a:chOff x="4649289" y="3577398"/>
                <a:chExt cx="31499" cy="27001"/>
              </a:xfrm>
            </p:grpSpPr>
            <p:sp>
              <p:nvSpPr>
                <p:cNvPr id="5035" name="Google Shape;5035;p7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79"/>
              <p:cNvGrpSpPr/>
              <p:nvPr/>
            </p:nvGrpSpPr>
            <p:grpSpPr>
              <a:xfrm>
                <a:off x="4605614" y="3639523"/>
                <a:ext cx="31499" cy="26906"/>
                <a:chOff x="4605614" y="3639523"/>
                <a:chExt cx="31499" cy="26906"/>
              </a:xfrm>
            </p:grpSpPr>
            <p:sp>
              <p:nvSpPr>
                <p:cNvPr id="5038" name="Google Shape;5038;p7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9"/>
              <p:cNvGrpSpPr/>
              <p:nvPr/>
            </p:nvGrpSpPr>
            <p:grpSpPr>
              <a:xfrm>
                <a:off x="4785149" y="3618846"/>
                <a:ext cx="26930" cy="26843"/>
                <a:chOff x="4785149" y="3618846"/>
                <a:chExt cx="26930" cy="26843"/>
              </a:xfrm>
            </p:grpSpPr>
            <p:sp>
              <p:nvSpPr>
                <p:cNvPr id="5041" name="Google Shape;5041;p7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9"/>
              <p:cNvGrpSpPr/>
              <p:nvPr/>
            </p:nvGrpSpPr>
            <p:grpSpPr>
              <a:xfrm>
                <a:off x="4810167" y="3601567"/>
                <a:ext cx="31405" cy="26898"/>
                <a:chOff x="4810167" y="3601567"/>
                <a:chExt cx="31405" cy="26898"/>
              </a:xfrm>
            </p:grpSpPr>
            <p:sp>
              <p:nvSpPr>
                <p:cNvPr id="5044" name="Google Shape;5044;p7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9"/>
              <p:cNvGrpSpPr/>
              <p:nvPr/>
            </p:nvGrpSpPr>
            <p:grpSpPr>
              <a:xfrm>
                <a:off x="4831002" y="3373230"/>
                <a:ext cx="31405" cy="26898"/>
                <a:chOff x="4831002" y="3373230"/>
                <a:chExt cx="31405" cy="26898"/>
              </a:xfrm>
            </p:grpSpPr>
            <p:sp>
              <p:nvSpPr>
                <p:cNvPr id="5047" name="Google Shape;5047;p7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9"/>
              <p:cNvGrpSpPr/>
              <p:nvPr/>
            </p:nvGrpSpPr>
            <p:grpSpPr>
              <a:xfrm>
                <a:off x="4719311" y="3355054"/>
                <a:ext cx="31499" cy="27001"/>
                <a:chOff x="4719311" y="3355054"/>
                <a:chExt cx="31499" cy="27001"/>
              </a:xfrm>
            </p:grpSpPr>
            <p:sp>
              <p:nvSpPr>
                <p:cNvPr id="5050" name="Google Shape;5050;p7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9"/>
              <p:cNvGrpSpPr/>
              <p:nvPr/>
            </p:nvGrpSpPr>
            <p:grpSpPr>
              <a:xfrm>
                <a:off x="4798755" y="3450260"/>
                <a:ext cx="26930" cy="26930"/>
                <a:chOff x="4798755" y="3450260"/>
                <a:chExt cx="26930" cy="26930"/>
              </a:xfrm>
            </p:grpSpPr>
            <p:sp>
              <p:nvSpPr>
                <p:cNvPr id="5053" name="Google Shape;5053;p7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79"/>
              <p:cNvGrpSpPr/>
              <p:nvPr/>
            </p:nvGrpSpPr>
            <p:grpSpPr>
              <a:xfrm>
                <a:off x="4645576" y="3467555"/>
                <a:ext cx="31405" cy="26953"/>
                <a:chOff x="4645576" y="3467555"/>
                <a:chExt cx="31405" cy="26953"/>
              </a:xfrm>
            </p:grpSpPr>
            <p:sp>
              <p:nvSpPr>
                <p:cNvPr id="5056" name="Google Shape;5056;p7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9"/>
              <p:cNvGrpSpPr/>
              <p:nvPr/>
            </p:nvGrpSpPr>
            <p:grpSpPr>
              <a:xfrm>
                <a:off x="4687631" y="3583965"/>
                <a:ext cx="31499" cy="26898"/>
                <a:chOff x="4687631" y="3583965"/>
                <a:chExt cx="31499" cy="26898"/>
              </a:xfrm>
            </p:grpSpPr>
            <p:sp>
              <p:nvSpPr>
                <p:cNvPr id="5059" name="Google Shape;5059;p7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9"/>
              <p:cNvGrpSpPr/>
              <p:nvPr/>
            </p:nvGrpSpPr>
            <p:grpSpPr>
              <a:xfrm>
                <a:off x="4719311" y="3471314"/>
                <a:ext cx="31499" cy="27001"/>
                <a:chOff x="4719311" y="3471314"/>
                <a:chExt cx="31499" cy="27001"/>
              </a:xfrm>
            </p:grpSpPr>
            <p:sp>
              <p:nvSpPr>
                <p:cNvPr id="5062" name="Google Shape;5062;p7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9"/>
              <p:cNvGrpSpPr/>
              <p:nvPr/>
            </p:nvGrpSpPr>
            <p:grpSpPr>
              <a:xfrm>
                <a:off x="4719311" y="3434404"/>
                <a:ext cx="31499" cy="26898"/>
                <a:chOff x="4719311" y="3434404"/>
                <a:chExt cx="31499" cy="26898"/>
              </a:xfrm>
            </p:grpSpPr>
            <p:sp>
              <p:nvSpPr>
                <p:cNvPr id="5065" name="Google Shape;5065;p7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9"/>
              <p:cNvGrpSpPr/>
              <p:nvPr/>
            </p:nvGrpSpPr>
            <p:grpSpPr>
              <a:xfrm>
                <a:off x="4768876" y="3401772"/>
                <a:ext cx="31499" cy="26898"/>
                <a:chOff x="4768876" y="3401772"/>
                <a:chExt cx="31499" cy="26898"/>
              </a:xfrm>
            </p:grpSpPr>
            <p:sp>
              <p:nvSpPr>
                <p:cNvPr id="5068" name="Google Shape;5068;p7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9"/>
              <p:cNvGrpSpPr/>
              <p:nvPr/>
            </p:nvGrpSpPr>
            <p:grpSpPr>
              <a:xfrm>
                <a:off x="4762214" y="3471377"/>
                <a:ext cx="26938" cy="26938"/>
                <a:chOff x="4762214" y="3471377"/>
                <a:chExt cx="26938" cy="26938"/>
              </a:xfrm>
            </p:grpSpPr>
            <p:sp>
              <p:nvSpPr>
                <p:cNvPr id="5071" name="Google Shape;5071;p7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9"/>
              <p:cNvGrpSpPr/>
              <p:nvPr/>
            </p:nvGrpSpPr>
            <p:grpSpPr>
              <a:xfrm>
                <a:off x="4790473" y="3344782"/>
                <a:ext cx="31405" cy="26898"/>
                <a:chOff x="4790473" y="3344782"/>
                <a:chExt cx="31405" cy="26898"/>
              </a:xfrm>
            </p:grpSpPr>
            <p:sp>
              <p:nvSpPr>
                <p:cNvPr id="5074" name="Google Shape;5074;p7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9"/>
              <p:cNvGrpSpPr/>
              <p:nvPr/>
            </p:nvGrpSpPr>
            <p:grpSpPr>
              <a:xfrm>
                <a:off x="4823774" y="3950733"/>
                <a:ext cx="37398" cy="32034"/>
                <a:chOff x="4823774" y="3950733"/>
                <a:chExt cx="37398" cy="32034"/>
              </a:xfrm>
            </p:grpSpPr>
            <p:sp>
              <p:nvSpPr>
                <p:cNvPr id="5077" name="Google Shape;5077;p7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9"/>
              <p:cNvGrpSpPr/>
              <p:nvPr/>
            </p:nvGrpSpPr>
            <p:grpSpPr>
              <a:xfrm>
                <a:off x="4823396" y="4110566"/>
                <a:ext cx="31405" cy="26906"/>
                <a:chOff x="4823396" y="4110566"/>
                <a:chExt cx="31405" cy="26906"/>
              </a:xfrm>
            </p:grpSpPr>
            <p:sp>
              <p:nvSpPr>
                <p:cNvPr id="5080" name="Google Shape;5080;p7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9"/>
              <p:cNvGrpSpPr/>
              <p:nvPr/>
            </p:nvGrpSpPr>
            <p:grpSpPr>
              <a:xfrm>
                <a:off x="4838332" y="3821150"/>
                <a:ext cx="31499" cy="26898"/>
                <a:chOff x="4838332" y="3821150"/>
                <a:chExt cx="31499" cy="26898"/>
              </a:xfrm>
            </p:grpSpPr>
            <p:sp>
              <p:nvSpPr>
                <p:cNvPr id="5083" name="Google Shape;5083;p7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9"/>
              <p:cNvGrpSpPr/>
              <p:nvPr/>
            </p:nvGrpSpPr>
            <p:grpSpPr>
              <a:xfrm>
                <a:off x="4661275" y="3815007"/>
                <a:ext cx="36824" cy="31523"/>
                <a:chOff x="4661275" y="3815007"/>
                <a:chExt cx="36824" cy="31523"/>
              </a:xfrm>
            </p:grpSpPr>
            <p:sp>
              <p:nvSpPr>
                <p:cNvPr id="5086" name="Google Shape;5086;p7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9"/>
              <p:cNvGrpSpPr/>
              <p:nvPr/>
            </p:nvGrpSpPr>
            <p:grpSpPr>
              <a:xfrm>
                <a:off x="4558998" y="3851037"/>
                <a:ext cx="33591" cy="28699"/>
                <a:chOff x="4558998" y="3851037"/>
                <a:chExt cx="33591" cy="28699"/>
              </a:xfrm>
            </p:grpSpPr>
            <p:sp>
              <p:nvSpPr>
                <p:cNvPr id="5089" name="Google Shape;5089;p7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9"/>
              <p:cNvGrpSpPr/>
              <p:nvPr/>
            </p:nvGrpSpPr>
            <p:grpSpPr>
              <a:xfrm>
                <a:off x="4696762" y="3638587"/>
                <a:ext cx="33591" cy="28794"/>
                <a:chOff x="4696762" y="3638587"/>
                <a:chExt cx="33591" cy="28794"/>
              </a:xfrm>
            </p:grpSpPr>
            <p:sp>
              <p:nvSpPr>
                <p:cNvPr id="5092" name="Google Shape;5092;p7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9"/>
              <p:cNvGrpSpPr/>
              <p:nvPr/>
            </p:nvGrpSpPr>
            <p:grpSpPr>
              <a:xfrm>
                <a:off x="4929479" y="3939140"/>
                <a:ext cx="33497" cy="28692"/>
                <a:chOff x="4929479" y="3939140"/>
                <a:chExt cx="33497" cy="28692"/>
              </a:xfrm>
            </p:grpSpPr>
            <p:sp>
              <p:nvSpPr>
                <p:cNvPr id="5095" name="Google Shape;5095;p7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9"/>
              <p:cNvGrpSpPr/>
              <p:nvPr/>
            </p:nvGrpSpPr>
            <p:grpSpPr>
              <a:xfrm>
                <a:off x="4907119" y="3986039"/>
                <a:ext cx="33497" cy="28699"/>
                <a:chOff x="4907119" y="3986039"/>
                <a:chExt cx="33497" cy="28699"/>
              </a:xfrm>
            </p:grpSpPr>
            <p:sp>
              <p:nvSpPr>
                <p:cNvPr id="5098" name="Google Shape;5098;p7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9"/>
              <p:cNvGrpSpPr/>
              <p:nvPr/>
            </p:nvGrpSpPr>
            <p:grpSpPr>
              <a:xfrm>
                <a:off x="4911783" y="4048102"/>
                <a:ext cx="33591" cy="28762"/>
                <a:chOff x="4911783" y="4048102"/>
                <a:chExt cx="33591" cy="28762"/>
              </a:xfrm>
            </p:grpSpPr>
            <p:sp>
              <p:nvSpPr>
                <p:cNvPr id="5101" name="Google Shape;5101;p7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3" name="Google Shape;5103;p7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79"/>
              <p:cNvGrpSpPr/>
              <p:nvPr/>
            </p:nvGrpSpPr>
            <p:grpSpPr>
              <a:xfrm>
                <a:off x="4762623" y="3837847"/>
                <a:ext cx="42416" cy="36273"/>
                <a:chOff x="4762623" y="3837847"/>
                <a:chExt cx="42416" cy="36273"/>
              </a:xfrm>
            </p:grpSpPr>
            <p:sp>
              <p:nvSpPr>
                <p:cNvPr id="5106" name="Google Shape;5106;p7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9"/>
              <p:cNvGrpSpPr/>
              <p:nvPr/>
            </p:nvGrpSpPr>
            <p:grpSpPr>
              <a:xfrm>
                <a:off x="4746044" y="4104966"/>
                <a:ext cx="33497" cy="28699"/>
                <a:chOff x="4746044" y="4104966"/>
                <a:chExt cx="33497" cy="28699"/>
              </a:xfrm>
            </p:grpSpPr>
            <p:sp>
              <p:nvSpPr>
                <p:cNvPr id="5109" name="Google Shape;5109;p7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9"/>
              <p:cNvGrpSpPr/>
              <p:nvPr/>
            </p:nvGrpSpPr>
            <p:grpSpPr>
              <a:xfrm>
                <a:off x="4859646" y="4162554"/>
                <a:ext cx="33591" cy="28762"/>
                <a:chOff x="4859646" y="4162554"/>
                <a:chExt cx="33591" cy="28762"/>
              </a:xfrm>
            </p:grpSpPr>
            <p:sp>
              <p:nvSpPr>
                <p:cNvPr id="5112" name="Google Shape;5112;p7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79"/>
            <p:cNvGrpSpPr/>
            <p:nvPr/>
          </p:nvGrpSpPr>
          <p:grpSpPr>
            <a:xfrm>
              <a:off x="3597785" y="3274438"/>
              <a:ext cx="855610" cy="1122100"/>
              <a:chOff x="3597785" y="3274438"/>
              <a:chExt cx="855610" cy="1122100"/>
            </a:xfrm>
          </p:grpSpPr>
          <p:grpSp>
            <p:nvGrpSpPr>
              <p:cNvPr id="5115" name="Google Shape;5115;p79"/>
              <p:cNvGrpSpPr/>
              <p:nvPr/>
            </p:nvGrpSpPr>
            <p:grpSpPr>
              <a:xfrm>
                <a:off x="3617857" y="3284717"/>
                <a:ext cx="826785" cy="1099165"/>
                <a:chOff x="3617857" y="3284717"/>
                <a:chExt cx="826785" cy="1099165"/>
              </a:xfrm>
            </p:grpSpPr>
            <p:sp>
              <p:nvSpPr>
                <p:cNvPr id="5116" name="Google Shape;5116;p7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9"/>
              <p:cNvGrpSpPr/>
              <p:nvPr/>
            </p:nvGrpSpPr>
            <p:grpSpPr>
              <a:xfrm>
                <a:off x="4180904" y="4251758"/>
                <a:ext cx="37783" cy="32420"/>
                <a:chOff x="4180904" y="4251758"/>
                <a:chExt cx="37783" cy="32420"/>
              </a:xfrm>
            </p:grpSpPr>
            <p:sp>
              <p:nvSpPr>
                <p:cNvPr id="5173" name="Google Shape;5173;p7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9"/>
              <p:cNvGrpSpPr/>
              <p:nvPr/>
            </p:nvGrpSpPr>
            <p:grpSpPr>
              <a:xfrm>
                <a:off x="4201644" y="4081324"/>
                <a:ext cx="37783" cy="32364"/>
                <a:chOff x="4201644" y="4081324"/>
                <a:chExt cx="37783" cy="32364"/>
              </a:xfrm>
            </p:grpSpPr>
            <p:sp>
              <p:nvSpPr>
                <p:cNvPr id="5176" name="Google Shape;5176;p7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9"/>
              <p:cNvGrpSpPr/>
              <p:nvPr/>
            </p:nvGrpSpPr>
            <p:grpSpPr>
              <a:xfrm>
                <a:off x="4284416" y="3887428"/>
                <a:ext cx="37783" cy="32451"/>
                <a:chOff x="4284416" y="3887428"/>
                <a:chExt cx="37783" cy="32451"/>
              </a:xfrm>
            </p:grpSpPr>
            <p:sp>
              <p:nvSpPr>
                <p:cNvPr id="5179" name="Google Shape;5179;p7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9"/>
              <p:cNvGrpSpPr/>
              <p:nvPr/>
            </p:nvGrpSpPr>
            <p:grpSpPr>
              <a:xfrm>
                <a:off x="4223721" y="3860404"/>
                <a:ext cx="37870" cy="32364"/>
                <a:chOff x="4223721" y="3860404"/>
                <a:chExt cx="37870" cy="32364"/>
              </a:xfrm>
            </p:grpSpPr>
            <p:sp>
              <p:nvSpPr>
                <p:cNvPr id="5182" name="Google Shape;5182;p7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9"/>
              <p:cNvGrpSpPr/>
              <p:nvPr/>
            </p:nvGrpSpPr>
            <p:grpSpPr>
              <a:xfrm>
                <a:off x="4104889" y="3699242"/>
                <a:ext cx="37776" cy="32357"/>
                <a:chOff x="4104889" y="3699242"/>
                <a:chExt cx="37776" cy="32357"/>
              </a:xfrm>
            </p:grpSpPr>
            <p:sp>
              <p:nvSpPr>
                <p:cNvPr id="5185" name="Google Shape;5185;p7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9"/>
              <p:cNvGrpSpPr/>
              <p:nvPr/>
            </p:nvGrpSpPr>
            <p:grpSpPr>
              <a:xfrm>
                <a:off x="4143608" y="3475121"/>
                <a:ext cx="37878" cy="32420"/>
                <a:chOff x="4143608" y="3475121"/>
                <a:chExt cx="37878" cy="32420"/>
              </a:xfrm>
            </p:grpSpPr>
            <p:sp>
              <p:nvSpPr>
                <p:cNvPr id="5188" name="Google Shape;5188;p7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9"/>
              <p:cNvGrpSpPr/>
              <p:nvPr/>
            </p:nvGrpSpPr>
            <p:grpSpPr>
              <a:xfrm>
                <a:off x="4217248" y="3570893"/>
                <a:ext cx="37776" cy="32364"/>
                <a:chOff x="4217248" y="3570893"/>
                <a:chExt cx="37776" cy="32364"/>
              </a:xfrm>
            </p:grpSpPr>
            <p:sp>
              <p:nvSpPr>
                <p:cNvPr id="5191" name="Google Shape;5191;p7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9"/>
              <p:cNvGrpSpPr/>
              <p:nvPr/>
            </p:nvGrpSpPr>
            <p:grpSpPr>
              <a:xfrm>
                <a:off x="4255307" y="3431612"/>
                <a:ext cx="37776" cy="32451"/>
                <a:chOff x="4255307" y="3431612"/>
                <a:chExt cx="37776" cy="32451"/>
              </a:xfrm>
            </p:grpSpPr>
            <p:sp>
              <p:nvSpPr>
                <p:cNvPr id="5194" name="Google Shape;5194;p7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9"/>
              <p:cNvGrpSpPr/>
              <p:nvPr/>
            </p:nvGrpSpPr>
            <p:grpSpPr>
              <a:xfrm>
                <a:off x="3853052" y="3577398"/>
                <a:ext cx="37776" cy="32420"/>
                <a:chOff x="3853052" y="3577398"/>
                <a:chExt cx="37776" cy="32420"/>
              </a:xfrm>
            </p:grpSpPr>
            <p:sp>
              <p:nvSpPr>
                <p:cNvPr id="5197" name="Google Shape;5197;p7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9"/>
              <p:cNvGrpSpPr/>
              <p:nvPr/>
            </p:nvGrpSpPr>
            <p:grpSpPr>
              <a:xfrm>
                <a:off x="4039908" y="3412107"/>
                <a:ext cx="37776" cy="32357"/>
                <a:chOff x="4039908" y="3412107"/>
                <a:chExt cx="37776" cy="32357"/>
              </a:xfrm>
            </p:grpSpPr>
            <p:sp>
              <p:nvSpPr>
                <p:cNvPr id="5200" name="Google Shape;5200;p7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9"/>
              <p:cNvGrpSpPr/>
              <p:nvPr/>
            </p:nvGrpSpPr>
            <p:grpSpPr>
              <a:xfrm>
                <a:off x="4017360" y="3342061"/>
                <a:ext cx="37870" cy="32380"/>
                <a:chOff x="4017360" y="3342061"/>
                <a:chExt cx="37870" cy="32380"/>
              </a:xfrm>
            </p:grpSpPr>
            <p:sp>
              <p:nvSpPr>
                <p:cNvPr id="5203" name="Google Shape;5203;p7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5" name="Google Shape;5205;p7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79"/>
              <p:cNvGrpSpPr/>
              <p:nvPr/>
            </p:nvGrpSpPr>
            <p:grpSpPr>
              <a:xfrm>
                <a:off x="3750870" y="3418650"/>
                <a:ext cx="37776" cy="32380"/>
                <a:chOff x="3750870" y="3418650"/>
                <a:chExt cx="37776" cy="32380"/>
              </a:xfrm>
            </p:grpSpPr>
            <p:sp>
              <p:nvSpPr>
                <p:cNvPr id="5208" name="Google Shape;5208;p7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9"/>
              <p:cNvGrpSpPr/>
              <p:nvPr/>
            </p:nvGrpSpPr>
            <p:grpSpPr>
              <a:xfrm>
                <a:off x="3632509" y="3274438"/>
                <a:ext cx="37783" cy="32357"/>
                <a:chOff x="3632509" y="3274438"/>
                <a:chExt cx="37783" cy="32357"/>
              </a:xfrm>
            </p:grpSpPr>
            <p:sp>
              <p:nvSpPr>
                <p:cNvPr id="5211" name="Google Shape;5211;p7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9"/>
              <p:cNvGrpSpPr/>
              <p:nvPr/>
            </p:nvGrpSpPr>
            <p:grpSpPr>
              <a:xfrm>
                <a:off x="3906424" y="3297561"/>
                <a:ext cx="37776" cy="32451"/>
                <a:chOff x="3906424" y="3297561"/>
                <a:chExt cx="37776" cy="32451"/>
              </a:xfrm>
            </p:grpSpPr>
            <p:sp>
              <p:nvSpPr>
                <p:cNvPr id="5214" name="Google Shape;5214;p7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79"/>
              <p:cNvGrpSpPr/>
              <p:nvPr/>
            </p:nvGrpSpPr>
            <p:grpSpPr>
              <a:xfrm>
                <a:off x="3866084" y="3412107"/>
                <a:ext cx="37776" cy="32357"/>
                <a:chOff x="3866084" y="3412107"/>
                <a:chExt cx="37776" cy="32357"/>
              </a:xfrm>
            </p:grpSpPr>
            <p:sp>
              <p:nvSpPr>
                <p:cNvPr id="5217" name="Google Shape;5217;p7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79"/>
              <p:cNvGrpSpPr/>
              <p:nvPr/>
            </p:nvGrpSpPr>
            <p:grpSpPr>
              <a:xfrm>
                <a:off x="4023919" y="3766409"/>
                <a:ext cx="37783" cy="32357"/>
                <a:chOff x="4023919" y="3766409"/>
                <a:chExt cx="37783" cy="32357"/>
              </a:xfrm>
            </p:grpSpPr>
            <p:sp>
              <p:nvSpPr>
                <p:cNvPr id="5220" name="Google Shape;5220;p7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9"/>
              <p:cNvGrpSpPr/>
              <p:nvPr/>
            </p:nvGrpSpPr>
            <p:grpSpPr>
              <a:xfrm>
                <a:off x="3973882" y="3779449"/>
                <a:ext cx="37776" cy="32357"/>
                <a:chOff x="3973882" y="3779449"/>
                <a:chExt cx="37776" cy="32357"/>
              </a:xfrm>
            </p:grpSpPr>
            <p:sp>
              <p:nvSpPr>
                <p:cNvPr id="5223" name="Google Shape;5223;p7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79"/>
              <p:cNvGrpSpPr/>
              <p:nvPr/>
            </p:nvGrpSpPr>
            <p:grpSpPr>
              <a:xfrm>
                <a:off x="4073398" y="3838028"/>
                <a:ext cx="37776" cy="32380"/>
                <a:chOff x="4073398" y="3838028"/>
                <a:chExt cx="37776" cy="32380"/>
              </a:xfrm>
            </p:grpSpPr>
            <p:sp>
              <p:nvSpPr>
                <p:cNvPr id="5226" name="Google Shape;5226;p7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9"/>
              <p:cNvGrpSpPr/>
              <p:nvPr/>
            </p:nvGrpSpPr>
            <p:grpSpPr>
              <a:xfrm>
                <a:off x="4342672" y="4144496"/>
                <a:ext cx="37752" cy="32364"/>
                <a:chOff x="4342672" y="4144496"/>
                <a:chExt cx="37752" cy="32364"/>
              </a:xfrm>
            </p:grpSpPr>
            <p:sp>
              <p:nvSpPr>
                <p:cNvPr id="5229" name="Google Shape;5229;p7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9"/>
              <p:cNvGrpSpPr/>
              <p:nvPr/>
            </p:nvGrpSpPr>
            <p:grpSpPr>
              <a:xfrm>
                <a:off x="4406386" y="4056872"/>
                <a:ext cx="37783" cy="32364"/>
                <a:chOff x="4406386" y="4056872"/>
                <a:chExt cx="37783" cy="32364"/>
              </a:xfrm>
            </p:grpSpPr>
            <p:sp>
              <p:nvSpPr>
                <p:cNvPr id="5232" name="Google Shape;5232;p7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9"/>
              <p:cNvGrpSpPr/>
              <p:nvPr/>
            </p:nvGrpSpPr>
            <p:grpSpPr>
              <a:xfrm>
                <a:off x="4284416" y="4245254"/>
                <a:ext cx="37783" cy="32357"/>
                <a:chOff x="4284416" y="4245254"/>
                <a:chExt cx="37783" cy="32357"/>
              </a:xfrm>
            </p:grpSpPr>
            <p:sp>
              <p:nvSpPr>
                <p:cNvPr id="5235" name="Google Shape;5235;p7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9"/>
              <p:cNvGrpSpPr/>
              <p:nvPr/>
            </p:nvGrpSpPr>
            <p:grpSpPr>
              <a:xfrm>
                <a:off x="4219057" y="4331258"/>
                <a:ext cx="37776" cy="32364"/>
                <a:chOff x="4219057" y="4331258"/>
                <a:chExt cx="37776" cy="32364"/>
              </a:xfrm>
            </p:grpSpPr>
            <p:sp>
              <p:nvSpPr>
                <p:cNvPr id="5238" name="Google Shape;5238;p7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9"/>
              <p:cNvGrpSpPr/>
              <p:nvPr/>
            </p:nvGrpSpPr>
            <p:grpSpPr>
              <a:xfrm>
                <a:off x="4204122" y="4141688"/>
                <a:ext cx="33497" cy="28699"/>
                <a:chOff x="4204122" y="4141688"/>
                <a:chExt cx="33497" cy="28699"/>
              </a:xfrm>
            </p:grpSpPr>
            <p:sp>
              <p:nvSpPr>
                <p:cNvPr id="5241" name="Google Shape;5241;p7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9"/>
              <p:cNvGrpSpPr/>
              <p:nvPr/>
            </p:nvGrpSpPr>
            <p:grpSpPr>
              <a:xfrm>
                <a:off x="4301546" y="4003869"/>
                <a:ext cx="38916" cy="33324"/>
                <a:chOff x="4301546" y="4003869"/>
                <a:chExt cx="38916" cy="33324"/>
              </a:xfrm>
            </p:grpSpPr>
            <p:sp>
              <p:nvSpPr>
                <p:cNvPr id="5244" name="Google Shape;5244;p7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9"/>
              <p:cNvGrpSpPr/>
              <p:nvPr/>
            </p:nvGrpSpPr>
            <p:grpSpPr>
              <a:xfrm>
                <a:off x="4210681" y="3924669"/>
                <a:ext cx="36549" cy="31366"/>
                <a:chOff x="4210681" y="3924669"/>
                <a:chExt cx="36549" cy="31366"/>
              </a:xfrm>
            </p:grpSpPr>
            <p:sp>
              <p:nvSpPr>
                <p:cNvPr id="5247" name="Google Shape;5247;p7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9"/>
              <p:cNvGrpSpPr/>
              <p:nvPr/>
            </p:nvGrpSpPr>
            <p:grpSpPr>
              <a:xfrm>
                <a:off x="3987771" y="3628874"/>
                <a:ext cx="31499" cy="26993"/>
                <a:chOff x="3987771" y="3628874"/>
                <a:chExt cx="31499" cy="26993"/>
              </a:xfrm>
            </p:grpSpPr>
            <p:sp>
              <p:nvSpPr>
                <p:cNvPr id="5250" name="Google Shape;5250;p7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9"/>
              <p:cNvGrpSpPr/>
              <p:nvPr/>
            </p:nvGrpSpPr>
            <p:grpSpPr>
              <a:xfrm>
                <a:off x="4087382" y="3775674"/>
                <a:ext cx="31405" cy="26898"/>
                <a:chOff x="4087382" y="3775674"/>
                <a:chExt cx="31405" cy="26898"/>
              </a:xfrm>
            </p:grpSpPr>
            <p:sp>
              <p:nvSpPr>
                <p:cNvPr id="5253" name="Google Shape;5253;p7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9"/>
              <p:cNvGrpSpPr/>
              <p:nvPr/>
            </p:nvGrpSpPr>
            <p:grpSpPr>
              <a:xfrm>
                <a:off x="4118873" y="3856637"/>
                <a:ext cx="31405" cy="26906"/>
                <a:chOff x="4118873" y="3856637"/>
                <a:chExt cx="31405" cy="26906"/>
              </a:xfrm>
            </p:grpSpPr>
            <p:sp>
              <p:nvSpPr>
                <p:cNvPr id="5256" name="Google Shape;5256;p7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9"/>
              <p:cNvGrpSpPr/>
              <p:nvPr/>
            </p:nvGrpSpPr>
            <p:grpSpPr>
              <a:xfrm>
                <a:off x="4168541" y="3639523"/>
                <a:ext cx="31499" cy="26906"/>
                <a:chOff x="4168541" y="3639523"/>
                <a:chExt cx="31499" cy="26906"/>
              </a:xfrm>
            </p:grpSpPr>
            <p:sp>
              <p:nvSpPr>
                <p:cNvPr id="5259" name="Google Shape;5259;p7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9"/>
              <p:cNvGrpSpPr/>
              <p:nvPr/>
            </p:nvGrpSpPr>
            <p:grpSpPr>
              <a:xfrm>
                <a:off x="3965789" y="3393545"/>
                <a:ext cx="31405" cy="26945"/>
                <a:chOff x="3965789" y="3393545"/>
                <a:chExt cx="31405" cy="26945"/>
              </a:xfrm>
            </p:grpSpPr>
            <p:sp>
              <p:nvSpPr>
                <p:cNvPr id="5262" name="Google Shape;5262;p7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9"/>
              <p:cNvGrpSpPr/>
              <p:nvPr/>
            </p:nvGrpSpPr>
            <p:grpSpPr>
              <a:xfrm>
                <a:off x="3925166" y="3491008"/>
                <a:ext cx="31405" cy="27001"/>
                <a:chOff x="3925166" y="3491008"/>
                <a:chExt cx="31405" cy="27001"/>
              </a:xfrm>
            </p:grpSpPr>
            <p:sp>
              <p:nvSpPr>
                <p:cNvPr id="5265" name="Google Shape;5265;p7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9"/>
              <p:cNvGrpSpPr/>
              <p:nvPr/>
            </p:nvGrpSpPr>
            <p:grpSpPr>
              <a:xfrm>
                <a:off x="3682845" y="3340976"/>
                <a:ext cx="31397" cy="26898"/>
                <a:chOff x="3682845" y="3340976"/>
                <a:chExt cx="31397" cy="26898"/>
              </a:xfrm>
            </p:grpSpPr>
            <p:sp>
              <p:nvSpPr>
                <p:cNvPr id="5268" name="Google Shape;5268;p7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9"/>
              <p:cNvGrpSpPr/>
              <p:nvPr/>
            </p:nvGrpSpPr>
            <p:grpSpPr>
              <a:xfrm>
                <a:off x="3795393" y="3353725"/>
                <a:ext cx="31499" cy="26993"/>
                <a:chOff x="3795393" y="3353725"/>
                <a:chExt cx="31499" cy="26993"/>
              </a:xfrm>
            </p:grpSpPr>
            <p:sp>
              <p:nvSpPr>
                <p:cNvPr id="5271" name="Google Shape;5271;p7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9"/>
              <p:cNvGrpSpPr/>
              <p:nvPr/>
            </p:nvGrpSpPr>
            <p:grpSpPr>
              <a:xfrm>
                <a:off x="4176909" y="4363221"/>
                <a:ext cx="38924" cy="33316"/>
                <a:chOff x="4176909" y="4363221"/>
                <a:chExt cx="38924" cy="33316"/>
              </a:xfrm>
            </p:grpSpPr>
            <p:sp>
              <p:nvSpPr>
                <p:cNvPr id="5274" name="Google Shape;5274;p7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9"/>
              <p:cNvGrpSpPr/>
              <p:nvPr/>
            </p:nvGrpSpPr>
            <p:grpSpPr>
              <a:xfrm>
                <a:off x="4226191" y="4007660"/>
                <a:ext cx="33560" cy="28770"/>
                <a:chOff x="4226191" y="4007660"/>
                <a:chExt cx="33560" cy="28770"/>
              </a:xfrm>
            </p:grpSpPr>
            <p:sp>
              <p:nvSpPr>
                <p:cNvPr id="5277" name="Google Shape;5277;p7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9"/>
              <p:cNvGrpSpPr/>
              <p:nvPr/>
            </p:nvGrpSpPr>
            <p:grpSpPr>
              <a:xfrm>
                <a:off x="3597785" y="3377045"/>
                <a:ext cx="33591" cy="28699"/>
                <a:chOff x="3597785" y="3377045"/>
                <a:chExt cx="33591" cy="28699"/>
              </a:xfrm>
            </p:grpSpPr>
            <p:sp>
              <p:nvSpPr>
                <p:cNvPr id="5280" name="Google Shape;5280;p7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9"/>
              <p:cNvGrpSpPr/>
              <p:nvPr/>
            </p:nvGrpSpPr>
            <p:grpSpPr>
              <a:xfrm>
                <a:off x="3887870" y="3669796"/>
                <a:ext cx="33591" cy="28692"/>
                <a:chOff x="3887870" y="3669796"/>
                <a:chExt cx="33591" cy="28692"/>
              </a:xfrm>
            </p:grpSpPr>
            <p:sp>
              <p:nvSpPr>
                <p:cNvPr id="5283" name="Google Shape;5283;p7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9"/>
              <p:cNvGrpSpPr/>
              <p:nvPr/>
            </p:nvGrpSpPr>
            <p:grpSpPr>
              <a:xfrm>
                <a:off x="3818320" y="3481625"/>
                <a:ext cx="33497" cy="28770"/>
                <a:chOff x="3818320" y="3481625"/>
                <a:chExt cx="33497" cy="28770"/>
              </a:xfrm>
            </p:grpSpPr>
            <p:sp>
              <p:nvSpPr>
                <p:cNvPr id="5286" name="Google Shape;5286;p7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9"/>
              <p:cNvGrpSpPr/>
              <p:nvPr/>
            </p:nvGrpSpPr>
            <p:grpSpPr>
              <a:xfrm>
                <a:off x="4278139" y="4120948"/>
                <a:ext cx="37492" cy="32129"/>
                <a:chOff x="4278139" y="4120948"/>
                <a:chExt cx="37492" cy="32129"/>
              </a:xfrm>
            </p:grpSpPr>
            <p:sp>
              <p:nvSpPr>
                <p:cNvPr id="5289" name="Google Shape;5289;p7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9"/>
              <p:cNvGrpSpPr/>
              <p:nvPr/>
            </p:nvGrpSpPr>
            <p:grpSpPr>
              <a:xfrm>
                <a:off x="4419898" y="3977388"/>
                <a:ext cx="33497" cy="28692"/>
                <a:chOff x="4419898" y="3977388"/>
                <a:chExt cx="33497" cy="28692"/>
              </a:xfrm>
            </p:grpSpPr>
            <p:sp>
              <p:nvSpPr>
                <p:cNvPr id="5292" name="Google Shape;5292;p7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9"/>
              <p:cNvGrpSpPr/>
              <p:nvPr/>
            </p:nvGrpSpPr>
            <p:grpSpPr>
              <a:xfrm>
                <a:off x="4158930" y="4034684"/>
                <a:ext cx="33497" cy="28762"/>
                <a:chOff x="4158930" y="4034684"/>
                <a:chExt cx="33497" cy="28762"/>
              </a:xfrm>
            </p:grpSpPr>
            <p:sp>
              <p:nvSpPr>
                <p:cNvPr id="5295" name="Google Shape;5295;p7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9"/>
              <p:cNvGrpSpPr/>
              <p:nvPr/>
            </p:nvGrpSpPr>
            <p:grpSpPr>
              <a:xfrm>
                <a:off x="4134949" y="3957049"/>
                <a:ext cx="33497" cy="28770"/>
                <a:chOff x="4134949" y="3957049"/>
                <a:chExt cx="33497" cy="28770"/>
              </a:xfrm>
            </p:grpSpPr>
            <p:sp>
              <p:nvSpPr>
                <p:cNvPr id="5298" name="Google Shape;5298;p7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9"/>
              <p:cNvGrpSpPr/>
              <p:nvPr/>
            </p:nvGrpSpPr>
            <p:grpSpPr>
              <a:xfrm>
                <a:off x="4193653" y="4184403"/>
                <a:ext cx="43580" cy="37264"/>
                <a:chOff x="4193653" y="4184403"/>
                <a:chExt cx="43580" cy="37264"/>
              </a:xfrm>
            </p:grpSpPr>
            <p:sp>
              <p:nvSpPr>
                <p:cNvPr id="5301" name="Google Shape;5301;p7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9"/>
              <p:cNvGrpSpPr/>
              <p:nvPr/>
            </p:nvGrpSpPr>
            <p:grpSpPr>
              <a:xfrm>
                <a:off x="4343600" y="3943844"/>
                <a:ext cx="43580" cy="37312"/>
                <a:chOff x="4343600" y="3943844"/>
                <a:chExt cx="43580" cy="37312"/>
              </a:xfrm>
            </p:grpSpPr>
            <p:sp>
              <p:nvSpPr>
                <p:cNvPr id="5304" name="Google Shape;5304;p7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9"/>
              <p:cNvGrpSpPr/>
              <p:nvPr/>
            </p:nvGrpSpPr>
            <p:grpSpPr>
              <a:xfrm>
                <a:off x="4172339" y="3381693"/>
                <a:ext cx="31499" cy="27001"/>
                <a:chOff x="4172339" y="3381693"/>
                <a:chExt cx="31499" cy="27001"/>
              </a:xfrm>
            </p:grpSpPr>
            <p:sp>
              <p:nvSpPr>
                <p:cNvPr id="5307" name="Google Shape;5307;p7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grpSp>
        <p:nvGrpSpPr>
          <p:cNvPr id="5313" name="Google Shape;5313;p80"/>
          <p:cNvGrpSpPr/>
          <p:nvPr/>
        </p:nvGrpSpPr>
        <p:grpSpPr>
          <a:xfrm>
            <a:off x="729274" y="969771"/>
            <a:ext cx="2507799" cy="206239"/>
            <a:chOff x="106648" y="895722"/>
            <a:chExt cx="4481413" cy="374300"/>
          </a:xfrm>
        </p:grpSpPr>
        <p:grpSp>
          <p:nvGrpSpPr>
            <p:cNvPr id="5314" name="Google Shape;5314;p80"/>
            <p:cNvGrpSpPr/>
            <p:nvPr/>
          </p:nvGrpSpPr>
          <p:grpSpPr>
            <a:xfrm>
              <a:off x="2233276" y="895722"/>
              <a:ext cx="1082667" cy="223591"/>
              <a:chOff x="4808316" y="2800065"/>
              <a:chExt cx="1999386" cy="412910"/>
            </a:xfrm>
          </p:grpSpPr>
          <p:sp>
            <p:nvSpPr>
              <p:cNvPr id="5315" name="Google Shape;5315;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80"/>
              <p:cNvGrpSpPr/>
              <p:nvPr/>
            </p:nvGrpSpPr>
            <p:grpSpPr>
              <a:xfrm>
                <a:off x="4808316" y="2800065"/>
                <a:ext cx="92400" cy="411825"/>
                <a:chOff x="845575" y="2563700"/>
                <a:chExt cx="92400" cy="411825"/>
              </a:xfrm>
            </p:grpSpPr>
            <p:cxnSp>
              <p:nvCxnSpPr>
                <p:cNvPr id="5317" name="Google Shape;5317;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18" name="Google Shape;5318;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9" name="Google Shape;5319;p80"/>
            <p:cNvGrpSpPr/>
            <p:nvPr/>
          </p:nvGrpSpPr>
          <p:grpSpPr>
            <a:xfrm>
              <a:off x="106648" y="895722"/>
              <a:ext cx="1088401" cy="223591"/>
              <a:chOff x="881025" y="2800065"/>
              <a:chExt cx="2009975" cy="412910"/>
            </a:xfrm>
          </p:grpSpPr>
          <p:sp>
            <p:nvSpPr>
              <p:cNvPr id="5320" name="Google Shape;5320;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80"/>
              <p:cNvGrpSpPr/>
              <p:nvPr/>
            </p:nvGrpSpPr>
            <p:grpSpPr>
              <a:xfrm>
                <a:off x="881025" y="2800065"/>
                <a:ext cx="92400" cy="411825"/>
                <a:chOff x="845575" y="2563700"/>
                <a:chExt cx="92400" cy="411825"/>
              </a:xfrm>
            </p:grpSpPr>
            <p:cxnSp>
              <p:nvCxnSpPr>
                <p:cNvPr id="5322" name="Google Shape;5322;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23" name="Google Shape;5323;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80"/>
            <p:cNvGrpSpPr/>
            <p:nvPr/>
          </p:nvGrpSpPr>
          <p:grpSpPr>
            <a:xfrm>
              <a:off x="1172346" y="1047018"/>
              <a:ext cx="1083151" cy="223003"/>
              <a:chOff x="2849073" y="3079467"/>
              <a:chExt cx="2000279" cy="411825"/>
            </a:xfrm>
          </p:grpSpPr>
          <p:sp>
            <p:nvSpPr>
              <p:cNvPr id="5325" name="Google Shape;5325;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80"/>
              <p:cNvGrpSpPr/>
              <p:nvPr/>
            </p:nvGrpSpPr>
            <p:grpSpPr>
              <a:xfrm rot="10800000">
                <a:off x="2849073" y="3079467"/>
                <a:ext cx="92400" cy="411825"/>
                <a:chOff x="2070100" y="2563700"/>
                <a:chExt cx="92400" cy="411825"/>
              </a:xfrm>
            </p:grpSpPr>
            <p:cxnSp>
              <p:nvCxnSpPr>
                <p:cNvPr id="5327" name="Google Shape;5327;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28" name="Google Shape;5328;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9" name="Google Shape;5329;p80"/>
            <p:cNvGrpSpPr/>
            <p:nvPr/>
          </p:nvGrpSpPr>
          <p:grpSpPr>
            <a:xfrm>
              <a:off x="3290132" y="1047018"/>
              <a:ext cx="1297929" cy="223003"/>
              <a:chOff x="6760035" y="3079467"/>
              <a:chExt cx="2396914" cy="411825"/>
            </a:xfrm>
          </p:grpSpPr>
          <p:sp>
            <p:nvSpPr>
              <p:cNvPr id="5330" name="Google Shape;5330;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80"/>
              <p:cNvGrpSpPr/>
              <p:nvPr/>
            </p:nvGrpSpPr>
            <p:grpSpPr>
              <a:xfrm rot="10800000">
                <a:off x="6760035" y="3079467"/>
                <a:ext cx="92400" cy="411825"/>
                <a:chOff x="2070100" y="2563700"/>
                <a:chExt cx="92400" cy="411825"/>
              </a:xfrm>
            </p:grpSpPr>
            <p:cxnSp>
              <p:nvCxnSpPr>
                <p:cNvPr id="5332" name="Google Shape;5332;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33" name="Google Shape;5333;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4" name="Google Shape;5334;p80"/>
          <p:cNvGrpSpPr/>
          <p:nvPr/>
        </p:nvGrpSpPr>
        <p:grpSpPr>
          <a:xfrm>
            <a:off x="2147036" y="3369142"/>
            <a:ext cx="1086701" cy="799429"/>
            <a:chOff x="2183288" y="3555572"/>
            <a:chExt cx="1136241" cy="835873"/>
          </a:xfrm>
        </p:grpSpPr>
        <p:sp>
          <p:nvSpPr>
            <p:cNvPr id="5335" name="Google Shape;5335;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80"/>
            <p:cNvGrpSpPr/>
            <p:nvPr/>
          </p:nvGrpSpPr>
          <p:grpSpPr>
            <a:xfrm>
              <a:off x="2205895" y="3637269"/>
              <a:ext cx="1089848" cy="724993"/>
              <a:chOff x="2205895" y="3637269"/>
              <a:chExt cx="1089848" cy="724993"/>
            </a:xfrm>
          </p:grpSpPr>
          <p:sp>
            <p:nvSpPr>
              <p:cNvPr id="5337" name="Google Shape;5337;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3" name="Google Shape;5343;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4" name="Google Shape;5344;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345" name="Google Shape;5345;p80"/>
            <p:cNvGrpSpPr/>
            <p:nvPr/>
          </p:nvGrpSpPr>
          <p:grpSpPr>
            <a:xfrm>
              <a:off x="3173850" y="3779426"/>
              <a:ext cx="145679" cy="70048"/>
              <a:chOff x="3173850" y="3779426"/>
              <a:chExt cx="145679" cy="70048"/>
            </a:xfrm>
          </p:grpSpPr>
          <p:cxnSp>
            <p:nvCxnSpPr>
              <p:cNvPr id="5346" name="Google Shape;5346;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347" name="Google Shape;5347;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80"/>
            <p:cNvGrpSpPr/>
            <p:nvPr/>
          </p:nvGrpSpPr>
          <p:grpSpPr>
            <a:xfrm>
              <a:off x="2183288" y="4139483"/>
              <a:ext cx="145133" cy="70048"/>
              <a:chOff x="2183288" y="4139483"/>
              <a:chExt cx="145133" cy="70048"/>
            </a:xfrm>
          </p:grpSpPr>
          <p:cxnSp>
            <p:nvCxnSpPr>
              <p:cNvPr id="5349" name="Google Shape;5349;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350" name="Google Shape;5350;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1" name="Google Shape;5351;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353" name="Google Shape;5353;p80"/>
            <p:cNvGrpSpPr/>
            <p:nvPr/>
          </p:nvGrpSpPr>
          <p:grpSpPr>
            <a:xfrm>
              <a:off x="2943836" y="4268886"/>
              <a:ext cx="60717" cy="122559"/>
              <a:chOff x="2943836" y="4268886"/>
              <a:chExt cx="60717" cy="122559"/>
            </a:xfrm>
          </p:grpSpPr>
          <p:sp>
            <p:nvSpPr>
              <p:cNvPr id="5354" name="Google Shape;5354;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5" name="Google Shape;5355;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356" name="Google Shape;5356;p80"/>
          <p:cNvGrpSpPr/>
          <p:nvPr/>
        </p:nvGrpSpPr>
        <p:grpSpPr>
          <a:xfrm>
            <a:off x="3409981" y="1290142"/>
            <a:ext cx="1675870" cy="758251"/>
            <a:chOff x="3530532" y="1496185"/>
            <a:chExt cx="1562000" cy="706730"/>
          </a:xfrm>
        </p:grpSpPr>
        <p:cxnSp>
          <p:nvCxnSpPr>
            <p:cNvPr id="5357" name="Google Shape;5357;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358" name="Google Shape;5358;p80"/>
            <p:cNvGrpSpPr/>
            <p:nvPr/>
          </p:nvGrpSpPr>
          <p:grpSpPr>
            <a:xfrm>
              <a:off x="3530532" y="1496185"/>
              <a:ext cx="323430" cy="463587"/>
              <a:chOff x="3530532" y="1496185"/>
              <a:chExt cx="323430" cy="463587"/>
            </a:xfrm>
          </p:grpSpPr>
          <p:grpSp>
            <p:nvGrpSpPr>
              <p:cNvPr id="5359" name="Google Shape;5359;p80"/>
              <p:cNvGrpSpPr/>
              <p:nvPr/>
            </p:nvGrpSpPr>
            <p:grpSpPr>
              <a:xfrm>
                <a:off x="3567462" y="1496185"/>
                <a:ext cx="286500" cy="361376"/>
                <a:chOff x="3567462" y="1496185"/>
                <a:chExt cx="286500" cy="361376"/>
              </a:xfrm>
            </p:grpSpPr>
            <p:cxnSp>
              <p:nvCxnSpPr>
                <p:cNvPr id="5360" name="Google Shape;5360;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361" name="Google Shape;5361;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0"/>
            <p:cNvGrpSpPr/>
            <p:nvPr/>
          </p:nvGrpSpPr>
          <p:grpSpPr>
            <a:xfrm>
              <a:off x="3891569" y="1779209"/>
              <a:ext cx="323945" cy="423706"/>
              <a:chOff x="3891569" y="1779209"/>
              <a:chExt cx="323945" cy="423706"/>
            </a:xfrm>
          </p:grpSpPr>
          <p:grpSp>
            <p:nvGrpSpPr>
              <p:cNvPr id="5364" name="Google Shape;5364;p80"/>
              <p:cNvGrpSpPr/>
              <p:nvPr/>
            </p:nvGrpSpPr>
            <p:grpSpPr>
              <a:xfrm>
                <a:off x="3929014" y="1881638"/>
                <a:ext cx="286500" cy="321278"/>
                <a:chOff x="3929014" y="1881638"/>
                <a:chExt cx="286500" cy="321278"/>
              </a:xfrm>
            </p:grpSpPr>
            <p:cxnSp>
              <p:nvCxnSpPr>
                <p:cNvPr id="5365" name="Google Shape;5365;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366" name="Google Shape;5366;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0"/>
            <p:cNvGrpSpPr/>
            <p:nvPr/>
          </p:nvGrpSpPr>
          <p:grpSpPr>
            <a:xfrm>
              <a:off x="4252606" y="1496185"/>
              <a:ext cx="324721" cy="463587"/>
              <a:chOff x="4252606" y="1496185"/>
              <a:chExt cx="324721" cy="463587"/>
            </a:xfrm>
          </p:grpSpPr>
          <p:grpSp>
            <p:nvGrpSpPr>
              <p:cNvPr id="5369" name="Google Shape;5369;p80"/>
              <p:cNvGrpSpPr/>
              <p:nvPr/>
            </p:nvGrpSpPr>
            <p:grpSpPr>
              <a:xfrm>
                <a:off x="4290828" y="1496185"/>
                <a:ext cx="286500" cy="361376"/>
                <a:chOff x="4290828" y="1496185"/>
                <a:chExt cx="286500" cy="361376"/>
              </a:xfrm>
            </p:grpSpPr>
            <p:cxnSp>
              <p:nvCxnSpPr>
                <p:cNvPr id="5370" name="Google Shape;5370;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371" name="Google Shape;5371;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80"/>
            <p:cNvGrpSpPr/>
            <p:nvPr/>
          </p:nvGrpSpPr>
          <p:grpSpPr>
            <a:xfrm>
              <a:off x="4613643" y="1763716"/>
              <a:ext cx="325308" cy="439200"/>
              <a:chOff x="4613643" y="1763716"/>
              <a:chExt cx="325308" cy="439200"/>
            </a:xfrm>
          </p:grpSpPr>
          <p:grpSp>
            <p:nvGrpSpPr>
              <p:cNvPr id="5374" name="Google Shape;5374;p80"/>
              <p:cNvGrpSpPr/>
              <p:nvPr/>
            </p:nvGrpSpPr>
            <p:grpSpPr>
              <a:xfrm>
                <a:off x="4652451" y="1879538"/>
                <a:ext cx="286500" cy="323378"/>
                <a:chOff x="4652451" y="1879538"/>
                <a:chExt cx="286500" cy="323378"/>
              </a:xfrm>
            </p:grpSpPr>
            <p:cxnSp>
              <p:nvCxnSpPr>
                <p:cNvPr id="5375" name="Google Shape;5375;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376" name="Google Shape;5376;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8" name="Google Shape;5378;p80"/>
          <p:cNvGrpSpPr/>
          <p:nvPr/>
        </p:nvGrpSpPr>
        <p:grpSpPr>
          <a:xfrm>
            <a:off x="3421841" y="2143768"/>
            <a:ext cx="1652173" cy="391517"/>
            <a:chOff x="3512551" y="2358270"/>
            <a:chExt cx="1597383" cy="378533"/>
          </a:xfrm>
        </p:grpSpPr>
        <p:cxnSp>
          <p:nvCxnSpPr>
            <p:cNvPr id="5379" name="Google Shape;5379;p80"/>
            <p:cNvCxnSpPr>
              <a:stCxn id="5380" idx="6"/>
              <a:endCxn id="538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382" name="Google Shape;5382;p80"/>
            <p:cNvGrpSpPr/>
            <p:nvPr/>
          </p:nvGrpSpPr>
          <p:grpSpPr>
            <a:xfrm>
              <a:off x="3512551" y="2358270"/>
              <a:ext cx="225647" cy="307714"/>
              <a:chOff x="2182679" y="2004714"/>
              <a:chExt cx="792300" cy="1080458"/>
            </a:xfrm>
          </p:grpSpPr>
          <p:cxnSp>
            <p:nvCxnSpPr>
              <p:cNvPr id="5383" name="Google Shape;5383;p80"/>
              <p:cNvCxnSpPr>
                <a:stCxn id="538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80" name="Google Shape;5380;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0"/>
            <p:cNvGrpSpPr/>
            <p:nvPr/>
          </p:nvGrpSpPr>
          <p:grpSpPr>
            <a:xfrm>
              <a:off x="3969644" y="2440153"/>
              <a:ext cx="225853" cy="296651"/>
              <a:chOff x="3775710" y="1729289"/>
              <a:chExt cx="136500" cy="179289"/>
            </a:xfrm>
          </p:grpSpPr>
          <p:cxnSp>
            <p:nvCxnSpPr>
              <p:cNvPr id="5386" name="Google Shape;5386;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387" name="Google Shape;5387;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80"/>
            <p:cNvGrpSpPr/>
            <p:nvPr/>
          </p:nvGrpSpPr>
          <p:grpSpPr>
            <a:xfrm>
              <a:off x="4427051" y="2358270"/>
              <a:ext cx="225647" cy="307714"/>
              <a:chOff x="5393704" y="2004714"/>
              <a:chExt cx="792300" cy="1080458"/>
            </a:xfrm>
          </p:grpSpPr>
          <p:cxnSp>
            <p:nvCxnSpPr>
              <p:cNvPr id="5390" name="Google Shape;5390;p80"/>
              <p:cNvCxnSpPr>
                <a:stCxn id="539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92" name="Google Shape;5392;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0"/>
            <p:cNvGrpSpPr/>
            <p:nvPr/>
          </p:nvGrpSpPr>
          <p:grpSpPr>
            <a:xfrm>
              <a:off x="4884287" y="2440252"/>
              <a:ext cx="225647" cy="296532"/>
              <a:chOff x="6999166" y="2292572"/>
              <a:chExt cx="792300" cy="1041192"/>
            </a:xfrm>
          </p:grpSpPr>
          <p:cxnSp>
            <p:nvCxnSpPr>
              <p:cNvPr id="5394" name="Google Shape;5394;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381" name="Google Shape;5381;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6" name="Google Shape;5396;p80"/>
          <p:cNvGrpSpPr/>
          <p:nvPr/>
        </p:nvGrpSpPr>
        <p:grpSpPr>
          <a:xfrm>
            <a:off x="6842649" y="979967"/>
            <a:ext cx="1581844" cy="732818"/>
            <a:chOff x="634175" y="2986275"/>
            <a:chExt cx="3147949" cy="1458344"/>
          </a:xfrm>
        </p:grpSpPr>
        <p:cxnSp>
          <p:nvCxnSpPr>
            <p:cNvPr id="5397" name="Google Shape;5397;p80"/>
            <p:cNvCxnSpPr>
              <a:stCxn id="5398" idx="4"/>
              <a:endCxn id="539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00" name="Google Shape;5400;p80"/>
            <p:cNvCxnSpPr>
              <a:stCxn id="5399" idx="0"/>
              <a:endCxn id="540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02" name="Google Shape;5402;p80"/>
            <p:cNvCxnSpPr>
              <a:stCxn id="5401" idx="4"/>
              <a:endCxn id="540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04" name="Google Shape;5404;p80"/>
            <p:cNvCxnSpPr>
              <a:stCxn id="5403" idx="0"/>
              <a:endCxn id="540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05" name="Google Shape;5405;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01" name="Google Shape;5401;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98" name="Google Shape;5398;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03" name="Google Shape;5403;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99" name="Google Shape;5399;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06" name="Google Shape;5406;p80"/>
          <p:cNvGrpSpPr/>
          <p:nvPr/>
        </p:nvGrpSpPr>
        <p:grpSpPr>
          <a:xfrm>
            <a:off x="3410364" y="2674277"/>
            <a:ext cx="1675128" cy="313674"/>
            <a:chOff x="998425" y="1182125"/>
            <a:chExt cx="1065400" cy="199500"/>
          </a:xfrm>
        </p:grpSpPr>
        <p:sp>
          <p:nvSpPr>
            <p:cNvPr id="5407" name="Google Shape;5407;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0"/>
          <p:cNvGrpSpPr/>
          <p:nvPr/>
        </p:nvGrpSpPr>
        <p:grpSpPr>
          <a:xfrm>
            <a:off x="3410363" y="3630244"/>
            <a:ext cx="1675129" cy="525345"/>
            <a:chOff x="5194708" y="3484366"/>
            <a:chExt cx="3148148" cy="987304"/>
          </a:xfrm>
        </p:grpSpPr>
        <p:grpSp>
          <p:nvGrpSpPr>
            <p:cNvPr id="5413" name="Google Shape;5413;p80"/>
            <p:cNvGrpSpPr/>
            <p:nvPr/>
          </p:nvGrpSpPr>
          <p:grpSpPr>
            <a:xfrm>
              <a:off x="7531521" y="3484366"/>
              <a:ext cx="811335" cy="987304"/>
              <a:chOff x="3379425" y="1617275"/>
              <a:chExt cx="1090650" cy="1327200"/>
            </a:xfrm>
          </p:grpSpPr>
          <p:sp>
            <p:nvSpPr>
              <p:cNvPr id="5414" name="Google Shape;5414;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0"/>
            <p:cNvGrpSpPr/>
            <p:nvPr/>
          </p:nvGrpSpPr>
          <p:grpSpPr>
            <a:xfrm>
              <a:off x="6752546" y="3484366"/>
              <a:ext cx="811428" cy="987304"/>
              <a:chOff x="2332275" y="1617275"/>
              <a:chExt cx="1090775" cy="1327200"/>
            </a:xfrm>
          </p:grpSpPr>
          <p:sp>
            <p:nvSpPr>
              <p:cNvPr id="5418" name="Google Shape;5418;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0"/>
            <p:cNvGrpSpPr/>
            <p:nvPr/>
          </p:nvGrpSpPr>
          <p:grpSpPr>
            <a:xfrm>
              <a:off x="5973664" y="3484366"/>
              <a:ext cx="811335" cy="987304"/>
              <a:chOff x="1285250" y="1617275"/>
              <a:chExt cx="1090650" cy="1327200"/>
            </a:xfrm>
          </p:grpSpPr>
          <p:sp>
            <p:nvSpPr>
              <p:cNvPr id="5422" name="Google Shape;5422;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0"/>
            <p:cNvGrpSpPr/>
            <p:nvPr/>
          </p:nvGrpSpPr>
          <p:grpSpPr>
            <a:xfrm>
              <a:off x="5194708" y="3484366"/>
              <a:ext cx="811409" cy="987304"/>
              <a:chOff x="238125" y="1617275"/>
              <a:chExt cx="1090750" cy="1327200"/>
            </a:xfrm>
          </p:grpSpPr>
          <p:sp>
            <p:nvSpPr>
              <p:cNvPr id="5426" name="Google Shape;5426;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80"/>
          <p:cNvGrpSpPr/>
          <p:nvPr/>
        </p:nvGrpSpPr>
        <p:grpSpPr>
          <a:xfrm>
            <a:off x="6844048" y="2276133"/>
            <a:ext cx="1579046" cy="522230"/>
            <a:chOff x="6853641" y="2534077"/>
            <a:chExt cx="1515545" cy="501229"/>
          </a:xfrm>
        </p:grpSpPr>
        <p:grpSp>
          <p:nvGrpSpPr>
            <p:cNvPr id="5430" name="Google Shape;5430;p80"/>
            <p:cNvGrpSpPr/>
            <p:nvPr/>
          </p:nvGrpSpPr>
          <p:grpSpPr>
            <a:xfrm>
              <a:off x="6853641" y="2618923"/>
              <a:ext cx="1515545" cy="324556"/>
              <a:chOff x="6853641" y="2618923"/>
              <a:chExt cx="1515545" cy="324556"/>
            </a:xfrm>
          </p:grpSpPr>
          <p:sp>
            <p:nvSpPr>
              <p:cNvPr id="5431" name="Google Shape;5431;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6" name="Google Shape;5436;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0"/>
          <p:cNvGrpSpPr/>
          <p:nvPr/>
        </p:nvGrpSpPr>
        <p:grpSpPr>
          <a:xfrm>
            <a:off x="3438940" y="3151173"/>
            <a:ext cx="1617976" cy="346616"/>
            <a:chOff x="1808063" y="4294338"/>
            <a:chExt cx="3370782" cy="721817"/>
          </a:xfrm>
        </p:grpSpPr>
        <p:sp>
          <p:nvSpPr>
            <p:cNvPr id="5442" name="Google Shape;5442;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0"/>
          <p:cNvGrpSpPr/>
          <p:nvPr/>
        </p:nvGrpSpPr>
        <p:grpSpPr>
          <a:xfrm>
            <a:off x="5264936" y="3817923"/>
            <a:ext cx="1417067" cy="350605"/>
            <a:chOff x="4234950" y="2101012"/>
            <a:chExt cx="4219974" cy="1044090"/>
          </a:xfrm>
        </p:grpSpPr>
        <p:sp>
          <p:nvSpPr>
            <p:cNvPr id="5453" name="Google Shape;5453;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0"/>
          <p:cNvGrpSpPr/>
          <p:nvPr/>
        </p:nvGrpSpPr>
        <p:grpSpPr>
          <a:xfrm>
            <a:off x="6840408" y="1808681"/>
            <a:ext cx="1586327" cy="371557"/>
            <a:chOff x="1247650" y="2075423"/>
            <a:chExt cx="6648477" cy="1557238"/>
          </a:xfrm>
        </p:grpSpPr>
        <p:sp>
          <p:nvSpPr>
            <p:cNvPr id="5470" name="Google Shape;5470;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80"/>
          <p:cNvGrpSpPr/>
          <p:nvPr/>
        </p:nvGrpSpPr>
        <p:grpSpPr>
          <a:xfrm>
            <a:off x="5271678" y="961870"/>
            <a:ext cx="1415601" cy="1648533"/>
            <a:chOff x="1839112" y="2209163"/>
            <a:chExt cx="1918159" cy="2233784"/>
          </a:xfrm>
        </p:grpSpPr>
        <p:sp>
          <p:nvSpPr>
            <p:cNvPr id="5477" name="Google Shape;5477;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0" name="Google Shape;5480;p80"/>
            <p:cNvCxnSpPr>
              <a:stCxn id="5477" idx="6"/>
              <a:endCxn id="547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481" name="Google Shape;5481;p80"/>
            <p:cNvCxnSpPr>
              <a:stCxn id="5478" idx="4"/>
              <a:endCxn id="548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483" name="Google Shape;5483;p80"/>
            <p:cNvCxnSpPr>
              <a:stCxn id="5482" idx="6"/>
              <a:endCxn id="547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484" name="Google Shape;5484;p80"/>
            <p:cNvCxnSpPr>
              <a:stCxn id="5479" idx="4"/>
              <a:endCxn id="548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482" name="Google Shape;5482;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80"/>
            <p:cNvCxnSpPr>
              <a:endCxn id="548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488" name="Google Shape;5488;p80"/>
          <p:cNvGrpSpPr/>
          <p:nvPr/>
        </p:nvGrpSpPr>
        <p:grpSpPr>
          <a:xfrm>
            <a:off x="3428944" y="979954"/>
            <a:ext cx="1637968" cy="154942"/>
            <a:chOff x="238125" y="2506075"/>
            <a:chExt cx="7115411" cy="673075"/>
          </a:xfrm>
        </p:grpSpPr>
        <p:sp>
          <p:nvSpPr>
            <p:cNvPr id="5489" name="Google Shape;5489;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0"/>
          <p:cNvGrpSpPr/>
          <p:nvPr/>
        </p:nvGrpSpPr>
        <p:grpSpPr>
          <a:xfrm>
            <a:off x="1969680" y="1294672"/>
            <a:ext cx="1262932" cy="785408"/>
            <a:chOff x="548861" y="389676"/>
            <a:chExt cx="3843371" cy="2390163"/>
          </a:xfrm>
        </p:grpSpPr>
        <p:cxnSp>
          <p:nvCxnSpPr>
            <p:cNvPr id="5495" name="Google Shape;5495;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96" name="Google Shape;5496;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97" name="Google Shape;5497;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98" name="Google Shape;5498;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499" name="Google Shape;5499;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00" name="Google Shape;5500;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1" name="Google Shape;5501;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02" name="Google Shape;5502;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0"/>
          <p:cNvGrpSpPr/>
          <p:nvPr/>
        </p:nvGrpSpPr>
        <p:grpSpPr>
          <a:xfrm>
            <a:off x="757812" y="2401550"/>
            <a:ext cx="1412054" cy="633562"/>
            <a:chOff x="1187400" y="2529299"/>
            <a:chExt cx="6769193" cy="2241903"/>
          </a:xfrm>
        </p:grpSpPr>
        <p:sp>
          <p:nvSpPr>
            <p:cNvPr id="5509" name="Google Shape;5509;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10" name="Google Shape;5510;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1" name="Google Shape;5511;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2" name="Google Shape;5512;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3" name="Google Shape;5513;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4" name="Google Shape;5514;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5" name="Google Shape;5515;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16" name="Google Shape;5516;p80"/>
            <p:cNvCxnSpPr>
              <a:stCxn id="5509" idx="2"/>
              <a:endCxn id="551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17" name="Google Shape;5517;p80"/>
            <p:cNvCxnSpPr>
              <a:stCxn id="5511" idx="0"/>
              <a:endCxn id="550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18" name="Google Shape;5518;p80"/>
            <p:cNvCxnSpPr>
              <a:stCxn id="5511" idx="2"/>
              <a:endCxn id="551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19" name="Google Shape;5519;p80"/>
            <p:cNvCxnSpPr>
              <a:stCxn id="5512" idx="0"/>
              <a:endCxn id="551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20" name="Google Shape;5520;p80"/>
            <p:cNvCxnSpPr>
              <a:stCxn id="5510" idx="2"/>
              <a:endCxn id="551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21" name="Google Shape;5521;p80"/>
            <p:cNvCxnSpPr>
              <a:stCxn id="5514" idx="0"/>
              <a:endCxn id="551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22" name="Google Shape;5522;p80"/>
          <p:cNvGrpSpPr/>
          <p:nvPr/>
        </p:nvGrpSpPr>
        <p:grpSpPr>
          <a:xfrm>
            <a:off x="6844058" y="2894258"/>
            <a:ext cx="1579035" cy="540873"/>
            <a:chOff x="6895650" y="3126697"/>
            <a:chExt cx="1436662" cy="492105"/>
          </a:xfrm>
        </p:grpSpPr>
        <p:sp>
          <p:nvSpPr>
            <p:cNvPr id="5523" name="Google Shape;5523;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80"/>
            <p:cNvGrpSpPr/>
            <p:nvPr/>
          </p:nvGrpSpPr>
          <p:grpSpPr>
            <a:xfrm>
              <a:off x="6995957" y="3335810"/>
              <a:ext cx="1230393" cy="71754"/>
              <a:chOff x="6995957" y="3287964"/>
              <a:chExt cx="1230393" cy="71754"/>
            </a:xfrm>
          </p:grpSpPr>
          <p:sp>
            <p:nvSpPr>
              <p:cNvPr id="5529" name="Google Shape;5529;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80"/>
          <p:cNvGrpSpPr/>
          <p:nvPr/>
        </p:nvGrpSpPr>
        <p:grpSpPr>
          <a:xfrm>
            <a:off x="6842640" y="3531021"/>
            <a:ext cx="1581862" cy="650625"/>
            <a:chOff x="6777990" y="3710194"/>
            <a:chExt cx="1646915" cy="677382"/>
          </a:xfrm>
        </p:grpSpPr>
        <p:grpSp>
          <p:nvGrpSpPr>
            <p:cNvPr id="5535" name="Google Shape;5535;p80"/>
            <p:cNvGrpSpPr/>
            <p:nvPr/>
          </p:nvGrpSpPr>
          <p:grpSpPr>
            <a:xfrm>
              <a:off x="6777990" y="3874492"/>
              <a:ext cx="411129" cy="513083"/>
              <a:chOff x="6777990" y="3874492"/>
              <a:chExt cx="411129" cy="513083"/>
            </a:xfrm>
          </p:grpSpPr>
          <p:cxnSp>
            <p:nvCxnSpPr>
              <p:cNvPr id="5536" name="Google Shape;5536;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37" name="Google Shape;5537;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0"/>
            <p:cNvGrpSpPr/>
            <p:nvPr/>
          </p:nvGrpSpPr>
          <p:grpSpPr>
            <a:xfrm>
              <a:off x="7188425" y="3710194"/>
              <a:ext cx="411123" cy="520535"/>
              <a:chOff x="7188425" y="3710194"/>
              <a:chExt cx="411123" cy="520535"/>
            </a:xfrm>
          </p:grpSpPr>
          <p:cxnSp>
            <p:nvCxnSpPr>
              <p:cNvPr id="5539" name="Google Shape;5539;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40" name="Google Shape;5540;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0"/>
            <p:cNvGrpSpPr/>
            <p:nvPr/>
          </p:nvGrpSpPr>
          <p:grpSpPr>
            <a:xfrm>
              <a:off x="7603341" y="3874492"/>
              <a:ext cx="411474" cy="513083"/>
              <a:chOff x="7603341" y="3874492"/>
              <a:chExt cx="411474" cy="513083"/>
            </a:xfrm>
          </p:grpSpPr>
          <p:cxnSp>
            <p:nvCxnSpPr>
              <p:cNvPr id="5542" name="Google Shape;5542;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43" name="Google Shape;5543;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0"/>
            <p:cNvGrpSpPr/>
            <p:nvPr/>
          </p:nvGrpSpPr>
          <p:grpSpPr>
            <a:xfrm>
              <a:off x="8013776" y="3722847"/>
              <a:ext cx="411129" cy="507881"/>
              <a:chOff x="8013776" y="3722847"/>
              <a:chExt cx="411129" cy="507881"/>
            </a:xfrm>
          </p:grpSpPr>
          <p:cxnSp>
            <p:nvCxnSpPr>
              <p:cNvPr id="5545" name="Google Shape;5545;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546" name="Google Shape;5546;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7" name="Google Shape;5547;p80"/>
          <p:cNvGrpSpPr/>
          <p:nvPr/>
        </p:nvGrpSpPr>
        <p:grpSpPr>
          <a:xfrm>
            <a:off x="5262155" y="2703861"/>
            <a:ext cx="1421889" cy="1020603"/>
            <a:chOff x="5190863" y="2824811"/>
            <a:chExt cx="1544860" cy="1108869"/>
          </a:xfrm>
        </p:grpSpPr>
        <p:grpSp>
          <p:nvGrpSpPr>
            <p:cNvPr id="5548" name="Google Shape;5548;p80"/>
            <p:cNvGrpSpPr/>
            <p:nvPr/>
          </p:nvGrpSpPr>
          <p:grpSpPr>
            <a:xfrm>
              <a:off x="5938695" y="3176919"/>
              <a:ext cx="685761" cy="404739"/>
              <a:chOff x="5938695" y="3176919"/>
              <a:chExt cx="685761" cy="404739"/>
            </a:xfrm>
          </p:grpSpPr>
          <p:grpSp>
            <p:nvGrpSpPr>
              <p:cNvPr id="5549" name="Google Shape;5549;p80"/>
              <p:cNvGrpSpPr/>
              <p:nvPr/>
            </p:nvGrpSpPr>
            <p:grpSpPr>
              <a:xfrm>
                <a:off x="5938695" y="3176919"/>
                <a:ext cx="685761" cy="404739"/>
                <a:chOff x="5938695" y="3176919"/>
                <a:chExt cx="685761" cy="404739"/>
              </a:xfrm>
            </p:grpSpPr>
            <p:sp>
              <p:nvSpPr>
                <p:cNvPr id="5550" name="Google Shape;5550;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2" name="Google Shape;5552;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80"/>
            <p:cNvGrpSpPr/>
            <p:nvPr/>
          </p:nvGrpSpPr>
          <p:grpSpPr>
            <a:xfrm>
              <a:off x="5305233" y="3176835"/>
              <a:ext cx="685971" cy="404655"/>
              <a:chOff x="5305233" y="3176835"/>
              <a:chExt cx="685971" cy="404655"/>
            </a:xfrm>
          </p:grpSpPr>
          <p:grpSp>
            <p:nvGrpSpPr>
              <p:cNvPr id="5554" name="Google Shape;5554;p80"/>
              <p:cNvGrpSpPr/>
              <p:nvPr/>
            </p:nvGrpSpPr>
            <p:grpSpPr>
              <a:xfrm>
                <a:off x="5305233" y="3176835"/>
                <a:ext cx="685971" cy="404655"/>
                <a:chOff x="5305233" y="3176835"/>
                <a:chExt cx="685971" cy="404655"/>
              </a:xfrm>
            </p:grpSpPr>
            <p:sp>
              <p:nvSpPr>
                <p:cNvPr id="5555" name="Google Shape;5555;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8" name="Google Shape;5558;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80"/>
            <p:cNvGrpSpPr/>
            <p:nvPr/>
          </p:nvGrpSpPr>
          <p:grpSpPr>
            <a:xfrm>
              <a:off x="5657361" y="2824811"/>
              <a:ext cx="1078361" cy="404655"/>
              <a:chOff x="5657361" y="2824811"/>
              <a:chExt cx="1078361" cy="404655"/>
            </a:xfrm>
          </p:grpSpPr>
          <p:grpSp>
            <p:nvGrpSpPr>
              <p:cNvPr id="5560" name="Google Shape;5560;p80"/>
              <p:cNvGrpSpPr/>
              <p:nvPr/>
            </p:nvGrpSpPr>
            <p:grpSpPr>
              <a:xfrm>
                <a:off x="5657361" y="2824811"/>
                <a:ext cx="1078361" cy="404655"/>
                <a:chOff x="5657361" y="2824811"/>
                <a:chExt cx="1078361" cy="404655"/>
              </a:xfrm>
            </p:grpSpPr>
            <p:grpSp>
              <p:nvGrpSpPr>
                <p:cNvPr id="5561" name="Google Shape;5561;p80"/>
                <p:cNvGrpSpPr/>
                <p:nvPr/>
              </p:nvGrpSpPr>
              <p:grpSpPr>
                <a:xfrm>
                  <a:off x="5938485" y="2824811"/>
                  <a:ext cx="797237" cy="404655"/>
                  <a:chOff x="5938485" y="2824811"/>
                  <a:chExt cx="797237" cy="404655"/>
                </a:xfrm>
              </p:grpSpPr>
              <p:sp>
                <p:nvSpPr>
                  <p:cNvPr id="5562" name="Google Shape;5562;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4" name="Google Shape;5564;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80"/>
            <p:cNvGrpSpPr/>
            <p:nvPr/>
          </p:nvGrpSpPr>
          <p:grpSpPr>
            <a:xfrm>
              <a:off x="5190863" y="3528942"/>
              <a:ext cx="1078026" cy="404739"/>
              <a:chOff x="5190863" y="3528942"/>
              <a:chExt cx="1078026" cy="404739"/>
            </a:xfrm>
          </p:grpSpPr>
          <p:sp>
            <p:nvSpPr>
              <p:cNvPr id="5567" name="Google Shape;5567;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80"/>
              <p:cNvGrpSpPr/>
              <p:nvPr/>
            </p:nvGrpSpPr>
            <p:grpSpPr>
              <a:xfrm>
                <a:off x="5190863" y="3528942"/>
                <a:ext cx="1078026" cy="404739"/>
                <a:chOff x="5190863" y="3528942"/>
                <a:chExt cx="1078026" cy="404739"/>
              </a:xfrm>
            </p:grpSpPr>
            <p:sp>
              <p:nvSpPr>
                <p:cNvPr id="5569" name="Google Shape;5569;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71" name="Google Shape;5571;p80"/>
          <p:cNvGrpSpPr/>
          <p:nvPr/>
        </p:nvGrpSpPr>
        <p:grpSpPr>
          <a:xfrm>
            <a:off x="728162" y="1268329"/>
            <a:ext cx="1086719" cy="879487"/>
            <a:chOff x="803162" y="1474292"/>
            <a:chExt cx="1086719" cy="879487"/>
          </a:xfrm>
        </p:grpSpPr>
        <p:grpSp>
          <p:nvGrpSpPr>
            <p:cNvPr id="5572" name="Google Shape;5572;p80"/>
            <p:cNvGrpSpPr/>
            <p:nvPr/>
          </p:nvGrpSpPr>
          <p:grpSpPr>
            <a:xfrm>
              <a:off x="803162" y="1625948"/>
              <a:ext cx="445856" cy="576579"/>
              <a:chOff x="803162" y="1625948"/>
              <a:chExt cx="445856" cy="576579"/>
            </a:xfrm>
          </p:grpSpPr>
          <p:sp>
            <p:nvSpPr>
              <p:cNvPr id="5573" name="Google Shape;5573;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4" name="Google Shape;5574;p80"/>
              <p:cNvGrpSpPr/>
              <p:nvPr/>
            </p:nvGrpSpPr>
            <p:grpSpPr>
              <a:xfrm>
                <a:off x="1056023" y="1625948"/>
                <a:ext cx="192995" cy="576579"/>
                <a:chOff x="1056023" y="1625948"/>
                <a:chExt cx="192995" cy="576579"/>
              </a:xfrm>
            </p:grpSpPr>
            <p:sp>
              <p:nvSpPr>
                <p:cNvPr id="5575" name="Google Shape;5575;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0" name="Google Shape;5580;p80"/>
            <p:cNvGrpSpPr/>
            <p:nvPr/>
          </p:nvGrpSpPr>
          <p:grpSpPr>
            <a:xfrm>
              <a:off x="1371406" y="1474292"/>
              <a:ext cx="518475" cy="879487"/>
              <a:chOff x="1398231" y="1474292"/>
              <a:chExt cx="518475" cy="879487"/>
            </a:xfrm>
          </p:grpSpPr>
          <p:grpSp>
            <p:nvGrpSpPr>
              <p:cNvPr id="5581" name="Google Shape;5581;p80"/>
              <p:cNvGrpSpPr/>
              <p:nvPr/>
            </p:nvGrpSpPr>
            <p:grpSpPr>
              <a:xfrm>
                <a:off x="1398231" y="1474292"/>
                <a:ext cx="518475" cy="341643"/>
                <a:chOff x="1398231" y="1474292"/>
                <a:chExt cx="518475" cy="341643"/>
              </a:xfrm>
            </p:grpSpPr>
            <p:sp>
              <p:nvSpPr>
                <p:cNvPr id="5582" name="Google Shape;5582;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80"/>
                <p:cNvGrpSpPr/>
                <p:nvPr/>
              </p:nvGrpSpPr>
              <p:grpSpPr>
                <a:xfrm>
                  <a:off x="1616453" y="1474292"/>
                  <a:ext cx="300253" cy="341643"/>
                  <a:chOff x="1616453" y="1475379"/>
                  <a:chExt cx="300253" cy="341643"/>
                </a:xfrm>
              </p:grpSpPr>
              <p:sp>
                <p:nvSpPr>
                  <p:cNvPr id="5584" name="Google Shape;5584;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0"/>
                  <p:cNvGrpSpPr/>
                  <p:nvPr/>
                </p:nvGrpSpPr>
                <p:grpSpPr>
                  <a:xfrm>
                    <a:off x="1839639" y="1475379"/>
                    <a:ext cx="77067" cy="341643"/>
                    <a:chOff x="1839639" y="1475379"/>
                    <a:chExt cx="77067" cy="341643"/>
                  </a:xfrm>
                </p:grpSpPr>
                <p:sp>
                  <p:nvSpPr>
                    <p:cNvPr id="5592" name="Google Shape;5592;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4" name="Google Shape;5594;p80"/>
              <p:cNvGrpSpPr/>
              <p:nvPr/>
            </p:nvGrpSpPr>
            <p:grpSpPr>
              <a:xfrm>
                <a:off x="1398451" y="2012951"/>
                <a:ext cx="518255" cy="340828"/>
                <a:chOff x="1398451" y="2012951"/>
                <a:chExt cx="518255" cy="340828"/>
              </a:xfrm>
            </p:grpSpPr>
            <p:sp>
              <p:nvSpPr>
                <p:cNvPr id="5595" name="Google Shape;5595;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80"/>
                <p:cNvGrpSpPr/>
                <p:nvPr/>
              </p:nvGrpSpPr>
              <p:grpSpPr>
                <a:xfrm>
                  <a:off x="1616453" y="2012951"/>
                  <a:ext cx="300253" cy="340828"/>
                  <a:chOff x="1616453" y="2013538"/>
                  <a:chExt cx="300253" cy="340828"/>
                </a:xfrm>
              </p:grpSpPr>
              <p:sp>
                <p:nvSpPr>
                  <p:cNvPr id="5597" name="Google Shape;5597;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80"/>
                  <p:cNvGrpSpPr/>
                  <p:nvPr/>
                </p:nvGrpSpPr>
                <p:grpSpPr>
                  <a:xfrm>
                    <a:off x="1839639" y="2013538"/>
                    <a:ext cx="77067" cy="340828"/>
                    <a:chOff x="1839639" y="2013538"/>
                    <a:chExt cx="77067" cy="340828"/>
                  </a:xfrm>
                </p:grpSpPr>
                <p:sp>
                  <p:nvSpPr>
                    <p:cNvPr id="5605" name="Google Shape;5605;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07" name="Google Shape;5607;p80"/>
          <p:cNvGrpSpPr/>
          <p:nvPr/>
        </p:nvGrpSpPr>
        <p:grpSpPr>
          <a:xfrm>
            <a:off x="724986" y="3399516"/>
            <a:ext cx="1368681" cy="682918"/>
            <a:chOff x="724986" y="3605478"/>
            <a:chExt cx="1368681" cy="682918"/>
          </a:xfrm>
        </p:grpSpPr>
        <p:grpSp>
          <p:nvGrpSpPr>
            <p:cNvPr id="5608" name="Google Shape;5608;p80"/>
            <p:cNvGrpSpPr/>
            <p:nvPr/>
          </p:nvGrpSpPr>
          <p:grpSpPr>
            <a:xfrm>
              <a:off x="1289102" y="3823629"/>
              <a:ext cx="240442" cy="250435"/>
              <a:chOff x="-165066" y="3843615"/>
              <a:chExt cx="221259" cy="230455"/>
            </a:xfrm>
          </p:grpSpPr>
          <p:sp>
            <p:nvSpPr>
              <p:cNvPr id="5609" name="Google Shape;5609;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724986" y="3605478"/>
              <a:ext cx="1368681" cy="682918"/>
              <a:chOff x="724986" y="3605478"/>
              <a:chExt cx="1368681" cy="682918"/>
            </a:xfrm>
          </p:grpSpPr>
          <p:grpSp>
            <p:nvGrpSpPr>
              <p:cNvPr id="5630" name="Google Shape;5630;p80"/>
              <p:cNvGrpSpPr/>
              <p:nvPr/>
            </p:nvGrpSpPr>
            <p:grpSpPr>
              <a:xfrm>
                <a:off x="1498221" y="4047614"/>
                <a:ext cx="529172" cy="240783"/>
                <a:chOff x="1498221" y="4047614"/>
                <a:chExt cx="529172" cy="240783"/>
              </a:xfrm>
            </p:grpSpPr>
            <p:grpSp>
              <p:nvGrpSpPr>
                <p:cNvPr id="5631" name="Google Shape;5631;p80"/>
                <p:cNvGrpSpPr/>
                <p:nvPr/>
              </p:nvGrpSpPr>
              <p:grpSpPr>
                <a:xfrm>
                  <a:off x="1826655" y="4224370"/>
                  <a:ext cx="200738" cy="25631"/>
                  <a:chOff x="1826655" y="4224370"/>
                  <a:chExt cx="200738" cy="25631"/>
                </a:xfrm>
              </p:grpSpPr>
              <p:sp>
                <p:nvSpPr>
                  <p:cNvPr id="5632" name="Google Shape;5632;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0"/>
                <p:cNvGrpSpPr/>
                <p:nvPr/>
              </p:nvGrpSpPr>
              <p:grpSpPr>
                <a:xfrm>
                  <a:off x="1498221" y="4047614"/>
                  <a:ext cx="328444" cy="240783"/>
                  <a:chOff x="1498221" y="4047614"/>
                  <a:chExt cx="328444" cy="240783"/>
                </a:xfrm>
              </p:grpSpPr>
              <p:sp>
                <p:nvSpPr>
                  <p:cNvPr id="5635" name="Google Shape;5635;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80"/>
                  <p:cNvGrpSpPr/>
                  <p:nvPr/>
                </p:nvGrpSpPr>
                <p:grpSpPr>
                  <a:xfrm>
                    <a:off x="1498221" y="4047614"/>
                    <a:ext cx="150566" cy="190416"/>
                    <a:chOff x="1498221" y="4047614"/>
                    <a:chExt cx="150566" cy="190416"/>
                  </a:xfrm>
                </p:grpSpPr>
                <p:sp>
                  <p:nvSpPr>
                    <p:cNvPr id="5637" name="Google Shape;5637;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39" name="Google Shape;5639;p80"/>
              <p:cNvGrpSpPr/>
              <p:nvPr/>
            </p:nvGrpSpPr>
            <p:grpSpPr>
              <a:xfrm>
                <a:off x="1560718" y="3800594"/>
                <a:ext cx="532948" cy="302090"/>
                <a:chOff x="1560718" y="3800594"/>
                <a:chExt cx="532948" cy="302090"/>
              </a:xfrm>
            </p:grpSpPr>
            <p:grpSp>
              <p:nvGrpSpPr>
                <p:cNvPr id="5640" name="Google Shape;5640;p80"/>
                <p:cNvGrpSpPr/>
                <p:nvPr/>
              </p:nvGrpSpPr>
              <p:grpSpPr>
                <a:xfrm>
                  <a:off x="1912179" y="3827344"/>
                  <a:ext cx="181487" cy="25631"/>
                  <a:chOff x="1912179" y="3827344"/>
                  <a:chExt cx="181487" cy="25631"/>
                </a:xfrm>
              </p:grpSpPr>
              <p:sp>
                <p:nvSpPr>
                  <p:cNvPr id="5641" name="Google Shape;5641;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0"/>
                <p:cNvGrpSpPr/>
                <p:nvPr/>
              </p:nvGrpSpPr>
              <p:grpSpPr>
                <a:xfrm>
                  <a:off x="1912179" y="4044505"/>
                  <a:ext cx="181487" cy="25622"/>
                  <a:chOff x="1912179" y="4044506"/>
                  <a:chExt cx="181487" cy="25622"/>
                </a:xfrm>
              </p:grpSpPr>
              <p:sp>
                <p:nvSpPr>
                  <p:cNvPr id="5644" name="Google Shape;5644;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1560718" y="3800594"/>
                  <a:ext cx="351472" cy="302090"/>
                  <a:chOff x="1560718" y="3800594"/>
                  <a:chExt cx="351472" cy="302090"/>
                </a:xfrm>
              </p:grpSpPr>
              <p:grpSp>
                <p:nvGrpSpPr>
                  <p:cNvPr id="5647" name="Google Shape;5647;p80"/>
                  <p:cNvGrpSpPr/>
                  <p:nvPr/>
                </p:nvGrpSpPr>
                <p:grpSpPr>
                  <a:xfrm>
                    <a:off x="1560718" y="3842857"/>
                    <a:ext cx="173586" cy="217131"/>
                    <a:chOff x="1560718" y="3842857"/>
                    <a:chExt cx="173586" cy="217131"/>
                  </a:xfrm>
                </p:grpSpPr>
                <p:sp>
                  <p:nvSpPr>
                    <p:cNvPr id="5648" name="Google Shape;5648;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1" name="Google Shape;5651;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3" name="Google Shape;5653;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0"/>
              <p:cNvGrpSpPr/>
              <p:nvPr/>
            </p:nvGrpSpPr>
            <p:grpSpPr>
              <a:xfrm>
                <a:off x="785350" y="3605478"/>
                <a:ext cx="535311" cy="249245"/>
                <a:chOff x="785350" y="3605478"/>
                <a:chExt cx="535311" cy="249245"/>
              </a:xfrm>
            </p:grpSpPr>
            <p:grpSp>
              <p:nvGrpSpPr>
                <p:cNvPr id="5655" name="Google Shape;5655;p80"/>
                <p:cNvGrpSpPr/>
                <p:nvPr/>
              </p:nvGrpSpPr>
              <p:grpSpPr>
                <a:xfrm>
                  <a:off x="785350" y="3605478"/>
                  <a:ext cx="376191" cy="102736"/>
                  <a:chOff x="785350" y="3605478"/>
                  <a:chExt cx="376191" cy="102736"/>
                </a:xfrm>
              </p:grpSpPr>
              <p:sp>
                <p:nvSpPr>
                  <p:cNvPr id="5656" name="Google Shape;5656;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0"/>
                <p:cNvGrpSpPr/>
                <p:nvPr/>
              </p:nvGrpSpPr>
              <p:grpSpPr>
                <a:xfrm>
                  <a:off x="1161530" y="3655851"/>
                  <a:ext cx="159131" cy="198872"/>
                  <a:chOff x="1161530" y="3655851"/>
                  <a:chExt cx="159131" cy="198872"/>
                </a:xfrm>
              </p:grpSpPr>
              <p:sp>
                <p:nvSpPr>
                  <p:cNvPr id="5660" name="Google Shape;5660;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2" name="Google Shape;5662;p80"/>
              <p:cNvGrpSpPr/>
              <p:nvPr/>
            </p:nvGrpSpPr>
            <p:grpSpPr>
              <a:xfrm>
                <a:off x="785350" y="4047614"/>
                <a:ext cx="535311" cy="240783"/>
                <a:chOff x="785350" y="4047614"/>
                <a:chExt cx="535311" cy="240783"/>
              </a:xfrm>
            </p:grpSpPr>
            <p:grpSp>
              <p:nvGrpSpPr>
                <p:cNvPr id="5663" name="Google Shape;5663;p80"/>
                <p:cNvGrpSpPr/>
                <p:nvPr/>
              </p:nvGrpSpPr>
              <p:grpSpPr>
                <a:xfrm>
                  <a:off x="1161636" y="4047614"/>
                  <a:ext cx="159025" cy="190415"/>
                  <a:chOff x="1161636" y="4047614"/>
                  <a:chExt cx="159025" cy="190415"/>
                </a:xfrm>
              </p:grpSpPr>
              <p:sp>
                <p:nvSpPr>
                  <p:cNvPr id="5664" name="Google Shape;5664;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80"/>
                <p:cNvGrpSpPr/>
                <p:nvPr/>
              </p:nvGrpSpPr>
              <p:grpSpPr>
                <a:xfrm>
                  <a:off x="785350" y="4185661"/>
                  <a:ext cx="376191" cy="102736"/>
                  <a:chOff x="785350" y="4185661"/>
                  <a:chExt cx="376191" cy="102736"/>
                </a:xfrm>
              </p:grpSpPr>
              <p:sp>
                <p:nvSpPr>
                  <p:cNvPr id="5667" name="Google Shape;5667;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0" name="Google Shape;5670;p80"/>
              <p:cNvGrpSpPr/>
              <p:nvPr/>
            </p:nvGrpSpPr>
            <p:grpSpPr>
              <a:xfrm>
                <a:off x="1501054" y="3605478"/>
                <a:ext cx="526340" cy="249240"/>
                <a:chOff x="1501054" y="3605478"/>
                <a:chExt cx="526340" cy="249240"/>
              </a:xfrm>
            </p:grpSpPr>
            <p:grpSp>
              <p:nvGrpSpPr>
                <p:cNvPr id="5671" name="Google Shape;5671;p80"/>
                <p:cNvGrpSpPr/>
                <p:nvPr/>
              </p:nvGrpSpPr>
              <p:grpSpPr>
                <a:xfrm>
                  <a:off x="1834208" y="3643867"/>
                  <a:ext cx="193185" cy="25622"/>
                  <a:chOff x="1834208" y="3643867"/>
                  <a:chExt cx="193185" cy="25622"/>
                </a:xfrm>
              </p:grpSpPr>
              <p:sp>
                <p:nvSpPr>
                  <p:cNvPr id="5672" name="Google Shape;5672;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0"/>
                <p:cNvGrpSpPr/>
                <p:nvPr/>
              </p:nvGrpSpPr>
              <p:grpSpPr>
                <a:xfrm>
                  <a:off x="1501054" y="3605478"/>
                  <a:ext cx="333165" cy="249240"/>
                  <a:chOff x="1501054" y="3605478"/>
                  <a:chExt cx="333165" cy="249240"/>
                </a:xfrm>
              </p:grpSpPr>
              <p:sp>
                <p:nvSpPr>
                  <p:cNvPr id="5675" name="Google Shape;5675;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0"/>
                  <p:cNvGrpSpPr/>
                  <p:nvPr/>
                </p:nvGrpSpPr>
                <p:grpSpPr>
                  <a:xfrm>
                    <a:off x="1501054" y="3655851"/>
                    <a:ext cx="155286" cy="198867"/>
                    <a:chOff x="1501054" y="3655851"/>
                    <a:chExt cx="155286" cy="198867"/>
                  </a:xfrm>
                </p:grpSpPr>
                <p:sp>
                  <p:nvSpPr>
                    <p:cNvPr id="5677" name="Google Shape;5677;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9" name="Google Shape;5679;p80"/>
              <p:cNvGrpSpPr/>
              <p:nvPr/>
            </p:nvGrpSpPr>
            <p:grpSpPr>
              <a:xfrm>
                <a:off x="724986" y="3800594"/>
                <a:ext cx="532950" cy="302090"/>
                <a:chOff x="724986" y="3800594"/>
                <a:chExt cx="532950" cy="302090"/>
              </a:xfrm>
            </p:grpSpPr>
            <p:grpSp>
              <p:nvGrpSpPr>
                <p:cNvPr id="5680" name="Google Shape;5680;p80"/>
                <p:cNvGrpSpPr/>
                <p:nvPr/>
              </p:nvGrpSpPr>
              <p:grpSpPr>
                <a:xfrm>
                  <a:off x="724986" y="4044367"/>
                  <a:ext cx="181314" cy="25626"/>
                  <a:chOff x="724986" y="4044367"/>
                  <a:chExt cx="181314" cy="25626"/>
                </a:xfrm>
              </p:grpSpPr>
              <p:sp>
                <p:nvSpPr>
                  <p:cNvPr id="5681" name="Google Shape;5681;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0"/>
                <p:cNvGrpSpPr/>
                <p:nvPr/>
              </p:nvGrpSpPr>
              <p:grpSpPr>
                <a:xfrm>
                  <a:off x="906290" y="3800594"/>
                  <a:ext cx="351646" cy="302090"/>
                  <a:chOff x="906290" y="3800594"/>
                  <a:chExt cx="351646" cy="302090"/>
                </a:xfrm>
              </p:grpSpPr>
              <p:grpSp>
                <p:nvGrpSpPr>
                  <p:cNvPr id="5684" name="Google Shape;5684;p80"/>
                  <p:cNvGrpSpPr/>
                  <p:nvPr/>
                </p:nvGrpSpPr>
                <p:grpSpPr>
                  <a:xfrm>
                    <a:off x="1084172" y="3842857"/>
                    <a:ext cx="173764" cy="217131"/>
                    <a:chOff x="1084172" y="3842857"/>
                    <a:chExt cx="173764" cy="217131"/>
                  </a:xfrm>
                </p:grpSpPr>
                <p:grpSp>
                  <p:nvGrpSpPr>
                    <p:cNvPr id="5685" name="Google Shape;5685;p80"/>
                    <p:cNvGrpSpPr/>
                    <p:nvPr/>
                  </p:nvGrpSpPr>
                  <p:grpSpPr>
                    <a:xfrm>
                      <a:off x="1156862" y="3936509"/>
                      <a:ext cx="101073" cy="25622"/>
                      <a:chOff x="1156862" y="3936509"/>
                      <a:chExt cx="101073" cy="25622"/>
                    </a:xfrm>
                  </p:grpSpPr>
                  <p:sp>
                    <p:nvSpPr>
                      <p:cNvPr id="5686" name="Google Shape;5686;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8" name="Google Shape;5688;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9" name="Google Shape;5689;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0"/>
                <p:cNvGrpSpPr/>
                <p:nvPr/>
              </p:nvGrpSpPr>
              <p:grpSpPr>
                <a:xfrm>
                  <a:off x="724986" y="3830189"/>
                  <a:ext cx="189533" cy="25626"/>
                  <a:chOff x="724986" y="3830189"/>
                  <a:chExt cx="189533" cy="25626"/>
                </a:xfrm>
              </p:grpSpPr>
              <p:sp>
                <p:nvSpPr>
                  <p:cNvPr id="5692" name="Google Shape;5692;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694" name="Google Shape;5694;p80"/>
          <p:cNvGrpSpPr/>
          <p:nvPr/>
        </p:nvGrpSpPr>
        <p:grpSpPr>
          <a:xfrm>
            <a:off x="2253298" y="2249677"/>
            <a:ext cx="948701" cy="935378"/>
            <a:chOff x="2253298" y="2428317"/>
            <a:chExt cx="948701" cy="935378"/>
          </a:xfrm>
        </p:grpSpPr>
        <p:sp>
          <p:nvSpPr>
            <p:cNvPr id="5695" name="Google Shape;5695;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31"/>
        <p:cNvGrpSpPr/>
        <p:nvPr/>
      </p:nvGrpSpPr>
      <p:grpSpPr>
        <a:xfrm>
          <a:off x="0" y="0"/>
          <a:ext cx="0" cy="0"/>
          <a:chOff x="0" y="0"/>
          <a:chExt cx="0" cy="0"/>
        </a:xfrm>
      </p:grpSpPr>
      <p:grpSp>
        <p:nvGrpSpPr>
          <p:cNvPr id="5732" name="Google Shape;5732;p81"/>
          <p:cNvGrpSpPr/>
          <p:nvPr/>
        </p:nvGrpSpPr>
        <p:grpSpPr>
          <a:xfrm>
            <a:off x="3339744" y="952977"/>
            <a:ext cx="2363393" cy="1017867"/>
            <a:chOff x="3292400" y="1219146"/>
            <a:chExt cx="2615240" cy="1110239"/>
          </a:xfrm>
        </p:grpSpPr>
        <p:sp>
          <p:nvSpPr>
            <p:cNvPr id="5733" name="Google Shape;5733;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734" name="Google Shape;5734;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35" name="Google Shape;5735;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736" name="Google Shape;5736;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737" name="Google Shape;5737;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738" name="Google Shape;5738;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739" name="Google Shape;5739;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740" name="Google Shape;5740;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741" name="Google Shape;5741;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742" name="Google Shape;5742;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743" name="Google Shape;5743;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44" name="Google Shape;5744;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745" name="Google Shape;5745;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46" name="Google Shape;5746;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747" name="Google Shape;5747;p81"/>
            <p:cNvGrpSpPr/>
            <p:nvPr/>
          </p:nvGrpSpPr>
          <p:grpSpPr>
            <a:xfrm>
              <a:off x="3748438" y="1378608"/>
              <a:ext cx="2159202" cy="903971"/>
              <a:chOff x="1683525" y="2179850"/>
              <a:chExt cx="4519050" cy="2134525"/>
            </a:xfrm>
          </p:grpSpPr>
          <p:sp>
            <p:nvSpPr>
              <p:cNvPr id="5748" name="Google Shape;5748;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49" name="Google Shape;5749;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0" name="Google Shape;5750;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1" name="Google Shape;5751;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2" name="Google Shape;5752;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3" name="Google Shape;5753;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4" name="Google Shape;5754;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5" name="Google Shape;5755;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6" name="Google Shape;5756;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7" name="Google Shape;5757;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8" name="Google Shape;5758;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9" name="Google Shape;5759;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760" name="Google Shape;5760;p81"/>
          <p:cNvGraphicFramePr/>
          <p:nvPr/>
        </p:nvGraphicFramePr>
        <p:xfrm>
          <a:off x="5935838" y="2130450"/>
          <a:ext cx="3000000" cy="3000000"/>
        </p:xfrm>
        <a:graphic>
          <a:graphicData uri="http://schemas.openxmlformats.org/drawingml/2006/table">
            <a:tbl>
              <a:tblPr>
                <a:noFill/>
                <a:tableStyleId>{9313BD9B-49FF-4598-B0D5-1C4F95FAEC3E}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761" name="Google Shape;5761;p81"/>
          <p:cNvGrpSpPr/>
          <p:nvPr/>
        </p:nvGrpSpPr>
        <p:grpSpPr>
          <a:xfrm>
            <a:off x="5913087" y="3189047"/>
            <a:ext cx="2519825" cy="1001454"/>
            <a:chOff x="1906114" y="789980"/>
            <a:chExt cx="1487676" cy="606868"/>
          </a:xfrm>
        </p:grpSpPr>
        <p:cxnSp>
          <p:nvCxnSpPr>
            <p:cNvPr id="5762" name="Google Shape;5762;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763" name="Google Shape;5763;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764" name="Google Shape;5764;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765" name="Google Shape;5765;p8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766" name="Google Shape;5766;p8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767" name="Google Shape;5767;p8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768" name="Google Shape;5768;p8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769" name="Google Shape;5769;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776" name="Google Shape;5776;p8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77" name="Google Shape;5777;p8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78" name="Google Shape;5778;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1"/>
          <p:cNvGrpSpPr/>
          <p:nvPr/>
        </p:nvGrpSpPr>
        <p:grpSpPr>
          <a:xfrm>
            <a:off x="712562" y="998005"/>
            <a:ext cx="2394370" cy="976502"/>
            <a:chOff x="749309" y="1112739"/>
            <a:chExt cx="2371603" cy="976502"/>
          </a:xfrm>
        </p:grpSpPr>
        <p:sp>
          <p:nvSpPr>
            <p:cNvPr id="5780" name="Google Shape;5780;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12" name="Google Shape;5812;p81"/>
          <p:cNvGraphicFramePr/>
          <p:nvPr/>
        </p:nvGraphicFramePr>
        <p:xfrm>
          <a:off x="5935863" y="996300"/>
          <a:ext cx="3000000" cy="3000000"/>
        </p:xfrm>
        <a:graphic>
          <a:graphicData uri="http://schemas.openxmlformats.org/drawingml/2006/table">
            <a:tbl>
              <a:tblPr>
                <a:noFill/>
                <a:tableStyleId>{9313BD9B-49FF-4598-B0D5-1C4F95FAEC3E}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13" name="Google Shape;5813;p81"/>
          <p:cNvGraphicFramePr/>
          <p:nvPr/>
        </p:nvGraphicFramePr>
        <p:xfrm>
          <a:off x="3342575" y="2130450"/>
          <a:ext cx="3000000" cy="3000000"/>
        </p:xfrm>
        <a:graphic>
          <a:graphicData uri="http://schemas.openxmlformats.org/drawingml/2006/table">
            <a:tbl>
              <a:tblPr>
                <a:noFill/>
                <a:tableStyleId>{9313BD9B-49FF-4598-B0D5-1C4F95FAEC3E}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14" name="Google Shape;5814;p81"/>
          <p:cNvGrpSpPr/>
          <p:nvPr/>
        </p:nvGrpSpPr>
        <p:grpSpPr>
          <a:xfrm>
            <a:off x="4086504" y="2517093"/>
            <a:ext cx="1517436" cy="74460"/>
            <a:chOff x="3980086" y="2804397"/>
            <a:chExt cx="1227600" cy="66900"/>
          </a:xfrm>
        </p:grpSpPr>
        <p:sp>
          <p:nvSpPr>
            <p:cNvPr id="5815" name="Google Shape;5815;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1"/>
          <p:cNvGrpSpPr/>
          <p:nvPr/>
        </p:nvGrpSpPr>
        <p:grpSpPr>
          <a:xfrm>
            <a:off x="4711569" y="2809680"/>
            <a:ext cx="892956" cy="74460"/>
            <a:chOff x="3980086" y="2804397"/>
            <a:chExt cx="1227600" cy="66900"/>
          </a:xfrm>
        </p:grpSpPr>
        <p:sp>
          <p:nvSpPr>
            <p:cNvPr id="5818" name="Google Shape;5818;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1"/>
          <p:cNvGrpSpPr/>
          <p:nvPr/>
        </p:nvGrpSpPr>
        <p:grpSpPr>
          <a:xfrm>
            <a:off x="3344661" y="3168563"/>
            <a:ext cx="2363244" cy="1005943"/>
            <a:chOff x="3358415" y="3361302"/>
            <a:chExt cx="2363244" cy="1024695"/>
          </a:xfrm>
        </p:grpSpPr>
        <p:grpSp>
          <p:nvGrpSpPr>
            <p:cNvPr id="5821" name="Google Shape;5821;p81"/>
            <p:cNvGrpSpPr/>
            <p:nvPr/>
          </p:nvGrpSpPr>
          <p:grpSpPr>
            <a:xfrm>
              <a:off x="3358415" y="3361302"/>
              <a:ext cx="441300" cy="1024695"/>
              <a:chOff x="3358415" y="3361302"/>
              <a:chExt cx="441300" cy="1024695"/>
            </a:xfrm>
          </p:grpSpPr>
          <p:sp>
            <p:nvSpPr>
              <p:cNvPr id="5822" name="Google Shape;5822;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81"/>
            <p:cNvGrpSpPr/>
            <p:nvPr/>
          </p:nvGrpSpPr>
          <p:grpSpPr>
            <a:xfrm>
              <a:off x="3838901" y="3361302"/>
              <a:ext cx="441300" cy="1024695"/>
              <a:chOff x="3838901" y="3361302"/>
              <a:chExt cx="441300" cy="1024695"/>
            </a:xfrm>
          </p:grpSpPr>
          <p:sp>
            <p:nvSpPr>
              <p:cNvPr id="5829" name="Google Shape;5829;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1"/>
            <p:cNvGrpSpPr/>
            <p:nvPr/>
          </p:nvGrpSpPr>
          <p:grpSpPr>
            <a:xfrm>
              <a:off x="4319387" y="3361302"/>
              <a:ext cx="441300" cy="1024695"/>
              <a:chOff x="4319387" y="3361302"/>
              <a:chExt cx="441300" cy="1024695"/>
            </a:xfrm>
          </p:grpSpPr>
          <p:sp>
            <p:nvSpPr>
              <p:cNvPr id="5836" name="Google Shape;5836;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1"/>
            <p:cNvGrpSpPr/>
            <p:nvPr/>
          </p:nvGrpSpPr>
          <p:grpSpPr>
            <a:xfrm>
              <a:off x="4799873" y="3361302"/>
              <a:ext cx="441300" cy="1024695"/>
              <a:chOff x="4799873" y="3361302"/>
              <a:chExt cx="441300" cy="1024695"/>
            </a:xfrm>
          </p:grpSpPr>
          <p:sp>
            <p:nvSpPr>
              <p:cNvPr id="5843" name="Google Shape;5843;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1"/>
            <p:cNvGrpSpPr/>
            <p:nvPr/>
          </p:nvGrpSpPr>
          <p:grpSpPr>
            <a:xfrm>
              <a:off x="5280360" y="3361302"/>
              <a:ext cx="441300" cy="1024695"/>
              <a:chOff x="5280360" y="3361302"/>
              <a:chExt cx="441300" cy="1024695"/>
            </a:xfrm>
          </p:grpSpPr>
          <p:sp>
            <p:nvSpPr>
              <p:cNvPr id="5850" name="Google Shape;5850;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856" name="Google Shape;5856;p81"/>
          <p:cNvGraphicFramePr/>
          <p:nvPr/>
        </p:nvGraphicFramePr>
        <p:xfrm>
          <a:off x="711088" y="2130450"/>
          <a:ext cx="3000000" cy="3000000"/>
        </p:xfrm>
        <a:graphic>
          <a:graphicData uri="http://schemas.openxmlformats.org/drawingml/2006/table">
            <a:tbl>
              <a:tblPr>
                <a:noFill/>
                <a:tableStyleId>{9313BD9B-49FF-4598-B0D5-1C4F95FAEC3E}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57" name="Google Shape;5857;p81"/>
          <p:cNvGrpSpPr/>
          <p:nvPr/>
        </p:nvGrpSpPr>
        <p:grpSpPr>
          <a:xfrm>
            <a:off x="712613" y="3180175"/>
            <a:ext cx="2403614" cy="1005900"/>
            <a:chOff x="726450" y="3372825"/>
            <a:chExt cx="2403614" cy="1005900"/>
          </a:xfrm>
        </p:grpSpPr>
        <p:grpSp>
          <p:nvGrpSpPr>
            <p:cNvPr id="5858" name="Google Shape;5858;p81"/>
            <p:cNvGrpSpPr/>
            <p:nvPr/>
          </p:nvGrpSpPr>
          <p:grpSpPr>
            <a:xfrm>
              <a:off x="726450" y="3696000"/>
              <a:ext cx="2403614" cy="500898"/>
              <a:chOff x="726450" y="3696000"/>
              <a:chExt cx="2403614" cy="500898"/>
            </a:xfrm>
          </p:grpSpPr>
          <p:sp>
            <p:nvSpPr>
              <p:cNvPr id="5859" name="Google Shape;5859;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0" name="Google Shape;5860;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861" name="Google Shape;5861;p81"/>
            <p:cNvGrpSpPr/>
            <p:nvPr/>
          </p:nvGrpSpPr>
          <p:grpSpPr>
            <a:xfrm>
              <a:off x="1348050" y="3372825"/>
              <a:ext cx="1720425" cy="1005900"/>
              <a:chOff x="1348050" y="3372825"/>
              <a:chExt cx="1720425" cy="1005900"/>
            </a:xfrm>
          </p:grpSpPr>
          <p:sp>
            <p:nvSpPr>
              <p:cNvPr id="5862" name="Google Shape;5862;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3" name="Google Shape;5863;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4" name="Google Shape;5864;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5" name="Google Shape;5865;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6" name="Google Shape;5866;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867" name="Google Shape;5867;p81"/>
            <p:cNvGrpSpPr/>
            <p:nvPr/>
          </p:nvGrpSpPr>
          <p:grpSpPr>
            <a:xfrm>
              <a:off x="1455707" y="3731058"/>
              <a:ext cx="1491150" cy="417657"/>
              <a:chOff x="1455707" y="3731058"/>
              <a:chExt cx="1491150" cy="417657"/>
            </a:xfrm>
          </p:grpSpPr>
          <p:grpSp>
            <p:nvGrpSpPr>
              <p:cNvPr id="5868" name="Google Shape;5868;p81"/>
              <p:cNvGrpSpPr/>
              <p:nvPr/>
            </p:nvGrpSpPr>
            <p:grpSpPr>
              <a:xfrm>
                <a:off x="1472938" y="3745828"/>
                <a:ext cx="72126" cy="53788"/>
                <a:chOff x="1472938" y="3745828"/>
                <a:chExt cx="72126" cy="53788"/>
              </a:xfrm>
            </p:grpSpPr>
            <p:sp>
              <p:nvSpPr>
                <p:cNvPr id="5869" name="Google Shape;5869;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1"/>
              <p:cNvGrpSpPr/>
              <p:nvPr/>
            </p:nvGrpSpPr>
            <p:grpSpPr>
              <a:xfrm>
                <a:off x="1819181" y="4089633"/>
                <a:ext cx="72126" cy="53788"/>
                <a:chOff x="1819181" y="4089633"/>
                <a:chExt cx="72126" cy="53788"/>
              </a:xfrm>
            </p:grpSpPr>
            <p:sp>
              <p:nvSpPr>
                <p:cNvPr id="5872" name="Google Shape;5872;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81"/>
              <p:cNvGrpSpPr/>
              <p:nvPr/>
            </p:nvGrpSpPr>
            <p:grpSpPr>
              <a:xfrm>
                <a:off x="1455707" y="4084171"/>
                <a:ext cx="64321" cy="64544"/>
                <a:chOff x="1455707" y="4084171"/>
                <a:chExt cx="64321" cy="64544"/>
              </a:xfrm>
            </p:grpSpPr>
            <p:sp>
              <p:nvSpPr>
                <p:cNvPr id="5875" name="Google Shape;5875;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81"/>
              <p:cNvGrpSpPr/>
              <p:nvPr/>
            </p:nvGrpSpPr>
            <p:grpSpPr>
              <a:xfrm>
                <a:off x="1818610" y="3731058"/>
                <a:ext cx="64321" cy="64544"/>
                <a:chOff x="1818610" y="3731058"/>
                <a:chExt cx="64321" cy="64544"/>
              </a:xfrm>
            </p:grpSpPr>
            <p:sp>
              <p:nvSpPr>
                <p:cNvPr id="5878" name="Google Shape;5878;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1"/>
              <p:cNvGrpSpPr/>
              <p:nvPr/>
            </p:nvGrpSpPr>
            <p:grpSpPr>
              <a:xfrm>
                <a:off x="2172491" y="4089633"/>
                <a:ext cx="72126" cy="53788"/>
                <a:chOff x="2172491" y="4089633"/>
                <a:chExt cx="72126" cy="53788"/>
              </a:xfrm>
            </p:grpSpPr>
            <p:sp>
              <p:nvSpPr>
                <p:cNvPr id="5881" name="Google Shape;5881;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1"/>
              <p:cNvGrpSpPr/>
              <p:nvPr/>
            </p:nvGrpSpPr>
            <p:grpSpPr>
              <a:xfrm>
                <a:off x="2171920" y="3731058"/>
                <a:ext cx="64321" cy="64544"/>
                <a:chOff x="2171920" y="3731058"/>
                <a:chExt cx="64321" cy="64544"/>
              </a:xfrm>
            </p:grpSpPr>
            <p:sp>
              <p:nvSpPr>
                <p:cNvPr id="5884" name="Google Shape;5884;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1"/>
              <p:cNvGrpSpPr/>
              <p:nvPr/>
            </p:nvGrpSpPr>
            <p:grpSpPr>
              <a:xfrm>
                <a:off x="2874730" y="3745828"/>
                <a:ext cx="72126" cy="53788"/>
                <a:chOff x="2874730" y="3745828"/>
                <a:chExt cx="72126" cy="53788"/>
              </a:xfrm>
            </p:grpSpPr>
            <p:sp>
              <p:nvSpPr>
                <p:cNvPr id="5887" name="Google Shape;5887;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1"/>
              <p:cNvGrpSpPr/>
              <p:nvPr/>
            </p:nvGrpSpPr>
            <p:grpSpPr>
              <a:xfrm>
                <a:off x="2878589" y="4081481"/>
                <a:ext cx="64321" cy="64544"/>
                <a:chOff x="2878589" y="4081481"/>
                <a:chExt cx="64321" cy="64544"/>
              </a:xfrm>
            </p:grpSpPr>
            <p:sp>
              <p:nvSpPr>
                <p:cNvPr id="5890" name="Google Shape;5890;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1"/>
              <p:cNvGrpSpPr/>
              <p:nvPr/>
            </p:nvGrpSpPr>
            <p:grpSpPr>
              <a:xfrm>
                <a:off x="2525796" y="4089633"/>
                <a:ext cx="72126" cy="53788"/>
                <a:chOff x="2525796" y="4089633"/>
                <a:chExt cx="72126" cy="53788"/>
              </a:xfrm>
            </p:grpSpPr>
            <p:sp>
              <p:nvSpPr>
                <p:cNvPr id="5893" name="Google Shape;5893;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1"/>
              <p:cNvGrpSpPr/>
              <p:nvPr/>
            </p:nvGrpSpPr>
            <p:grpSpPr>
              <a:xfrm>
                <a:off x="2525225" y="3731058"/>
                <a:ext cx="64321" cy="64544"/>
                <a:chOff x="2525225" y="3731058"/>
                <a:chExt cx="64321" cy="64544"/>
              </a:xfrm>
            </p:grpSpPr>
            <p:sp>
              <p:nvSpPr>
                <p:cNvPr id="5896" name="Google Shape;5896;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1"/>
        <p:cNvGrpSpPr/>
        <p:nvPr/>
      </p:nvGrpSpPr>
      <p:grpSpPr>
        <a:xfrm>
          <a:off x="0" y="0"/>
          <a:ext cx="0" cy="0"/>
          <a:chOff x="0" y="0"/>
          <a:chExt cx="0" cy="0"/>
        </a:xfrm>
      </p:grpSpPr>
      <p:grpSp>
        <p:nvGrpSpPr>
          <p:cNvPr id="5902" name="Google Shape;5902;p82"/>
          <p:cNvGrpSpPr/>
          <p:nvPr/>
        </p:nvGrpSpPr>
        <p:grpSpPr>
          <a:xfrm>
            <a:off x="716991" y="971306"/>
            <a:ext cx="845921" cy="690752"/>
            <a:chOff x="732428" y="1198513"/>
            <a:chExt cx="845921" cy="690752"/>
          </a:xfrm>
        </p:grpSpPr>
        <p:grpSp>
          <p:nvGrpSpPr>
            <p:cNvPr id="5903" name="Google Shape;5903;p82"/>
            <p:cNvGrpSpPr/>
            <p:nvPr/>
          </p:nvGrpSpPr>
          <p:grpSpPr>
            <a:xfrm>
              <a:off x="823030" y="1198513"/>
              <a:ext cx="755319" cy="690752"/>
              <a:chOff x="823030" y="1198513"/>
              <a:chExt cx="755319" cy="690752"/>
            </a:xfrm>
          </p:grpSpPr>
          <p:sp>
            <p:nvSpPr>
              <p:cNvPr id="5904" name="Google Shape;5904;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2"/>
            <p:cNvGrpSpPr/>
            <p:nvPr/>
          </p:nvGrpSpPr>
          <p:grpSpPr>
            <a:xfrm>
              <a:off x="732428" y="1239937"/>
              <a:ext cx="739912" cy="607886"/>
              <a:chOff x="732428" y="1239937"/>
              <a:chExt cx="739912" cy="607886"/>
            </a:xfrm>
          </p:grpSpPr>
          <p:sp>
            <p:nvSpPr>
              <p:cNvPr id="5907" name="Google Shape;5907;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2"/>
            <p:cNvGrpSpPr/>
            <p:nvPr/>
          </p:nvGrpSpPr>
          <p:grpSpPr>
            <a:xfrm>
              <a:off x="732428" y="1277018"/>
              <a:ext cx="702832" cy="533758"/>
              <a:chOff x="732428" y="1277018"/>
              <a:chExt cx="702832" cy="533758"/>
            </a:xfrm>
          </p:grpSpPr>
          <p:sp>
            <p:nvSpPr>
              <p:cNvPr id="5910" name="Google Shape;5910;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2"/>
            <p:cNvGrpSpPr/>
            <p:nvPr/>
          </p:nvGrpSpPr>
          <p:grpSpPr>
            <a:xfrm>
              <a:off x="931170" y="1306653"/>
              <a:ext cx="647179" cy="474455"/>
              <a:chOff x="931170" y="1306653"/>
              <a:chExt cx="647179" cy="474455"/>
            </a:xfrm>
          </p:grpSpPr>
          <p:sp>
            <p:nvSpPr>
              <p:cNvPr id="5913" name="Google Shape;5913;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2"/>
          <p:cNvGrpSpPr/>
          <p:nvPr/>
        </p:nvGrpSpPr>
        <p:grpSpPr>
          <a:xfrm>
            <a:off x="3948600" y="971313"/>
            <a:ext cx="634656" cy="699982"/>
            <a:chOff x="5985650" y="2860025"/>
            <a:chExt cx="1396075" cy="1539775"/>
          </a:xfrm>
        </p:grpSpPr>
        <p:sp>
          <p:nvSpPr>
            <p:cNvPr id="5917" name="Google Shape;5917;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2"/>
          <p:cNvGrpSpPr/>
          <p:nvPr/>
        </p:nvGrpSpPr>
        <p:grpSpPr>
          <a:xfrm>
            <a:off x="4704250" y="971306"/>
            <a:ext cx="725845" cy="699975"/>
            <a:chOff x="4249973" y="1201875"/>
            <a:chExt cx="1958568" cy="1888762"/>
          </a:xfrm>
        </p:grpSpPr>
        <p:sp>
          <p:nvSpPr>
            <p:cNvPr id="5950" name="Google Shape;5950;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82"/>
            <p:cNvGrpSpPr/>
            <p:nvPr/>
          </p:nvGrpSpPr>
          <p:grpSpPr>
            <a:xfrm>
              <a:off x="5853086" y="1789142"/>
              <a:ext cx="355454" cy="1048099"/>
              <a:chOff x="5576108" y="2016725"/>
              <a:chExt cx="565200" cy="1666560"/>
            </a:xfrm>
          </p:grpSpPr>
          <p:sp>
            <p:nvSpPr>
              <p:cNvPr id="5952" name="Google Shape;5952;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53" name="Google Shape;5953;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2"/>
            <p:cNvGrpSpPr/>
            <p:nvPr/>
          </p:nvGrpSpPr>
          <p:grpSpPr>
            <a:xfrm>
              <a:off x="4869455" y="2691676"/>
              <a:ext cx="1013897" cy="398961"/>
              <a:chOff x="4012057" y="3451825"/>
              <a:chExt cx="1612175" cy="634379"/>
            </a:xfrm>
          </p:grpSpPr>
          <p:sp>
            <p:nvSpPr>
              <p:cNvPr id="5955" name="Google Shape;5955;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56" name="Google Shape;5956;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82"/>
            <p:cNvGrpSpPr/>
            <p:nvPr/>
          </p:nvGrpSpPr>
          <p:grpSpPr>
            <a:xfrm>
              <a:off x="4276937" y="2155961"/>
              <a:ext cx="651965" cy="891358"/>
              <a:chOff x="3069908" y="2599997"/>
              <a:chExt cx="1036675" cy="1417328"/>
            </a:xfrm>
          </p:grpSpPr>
          <p:sp>
            <p:nvSpPr>
              <p:cNvPr id="5958" name="Google Shape;5958;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59" name="Google Shape;5959;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82"/>
            <p:cNvGrpSpPr/>
            <p:nvPr/>
          </p:nvGrpSpPr>
          <p:grpSpPr>
            <a:xfrm>
              <a:off x="5054918" y="1201875"/>
              <a:ext cx="999548" cy="602711"/>
              <a:chOff x="4306958" y="1082925"/>
              <a:chExt cx="1589359" cy="958358"/>
            </a:xfrm>
          </p:grpSpPr>
          <p:sp>
            <p:nvSpPr>
              <p:cNvPr id="5961" name="Google Shape;5961;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62" name="Google Shape;5962;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2"/>
            <p:cNvGrpSpPr/>
            <p:nvPr/>
          </p:nvGrpSpPr>
          <p:grpSpPr>
            <a:xfrm>
              <a:off x="4249973" y="1303451"/>
              <a:ext cx="799317" cy="841334"/>
              <a:chOff x="3027033" y="1244439"/>
              <a:chExt cx="1270977" cy="1337786"/>
            </a:xfrm>
          </p:grpSpPr>
          <p:sp>
            <p:nvSpPr>
              <p:cNvPr id="5964" name="Google Shape;5964;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65" name="Google Shape;5965;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6" name="Google Shape;5966;p82"/>
          <p:cNvGrpSpPr/>
          <p:nvPr/>
        </p:nvGrpSpPr>
        <p:grpSpPr>
          <a:xfrm>
            <a:off x="4057114" y="1858087"/>
            <a:ext cx="750769" cy="683784"/>
            <a:chOff x="4204684" y="2104422"/>
            <a:chExt cx="699822" cy="637382"/>
          </a:xfrm>
        </p:grpSpPr>
        <p:grpSp>
          <p:nvGrpSpPr>
            <p:cNvPr id="5967" name="Google Shape;5967;p82"/>
            <p:cNvGrpSpPr/>
            <p:nvPr/>
          </p:nvGrpSpPr>
          <p:grpSpPr>
            <a:xfrm>
              <a:off x="4204684" y="2430067"/>
              <a:ext cx="342957" cy="311738"/>
              <a:chOff x="4204684" y="2430067"/>
              <a:chExt cx="342957" cy="311738"/>
            </a:xfrm>
          </p:grpSpPr>
          <p:sp>
            <p:nvSpPr>
              <p:cNvPr id="5968" name="Google Shape;5968;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2"/>
            <p:cNvGrpSpPr/>
            <p:nvPr/>
          </p:nvGrpSpPr>
          <p:grpSpPr>
            <a:xfrm>
              <a:off x="4561586" y="2430067"/>
              <a:ext cx="342920" cy="311738"/>
              <a:chOff x="4561586" y="2430067"/>
              <a:chExt cx="342920" cy="311738"/>
            </a:xfrm>
          </p:grpSpPr>
          <p:sp>
            <p:nvSpPr>
              <p:cNvPr id="5971" name="Google Shape;5971;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2"/>
            <p:cNvGrpSpPr/>
            <p:nvPr/>
          </p:nvGrpSpPr>
          <p:grpSpPr>
            <a:xfrm>
              <a:off x="4561586" y="2104422"/>
              <a:ext cx="342920" cy="311738"/>
              <a:chOff x="4561586" y="2104422"/>
              <a:chExt cx="342920" cy="311738"/>
            </a:xfrm>
          </p:grpSpPr>
          <p:sp>
            <p:nvSpPr>
              <p:cNvPr id="5974" name="Google Shape;5974;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2"/>
            <p:cNvGrpSpPr/>
            <p:nvPr/>
          </p:nvGrpSpPr>
          <p:grpSpPr>
            <a:xfrm>
              <a:off x="4204684" y="2104422"/>
              <a:ext cx="342957" cy="311664"/>
              <a:chOff x="4204684" y="2104422"/>
              <a:chExt cx="342957" cy="311664"/>
            </a:xfrm>
          </p:grpSpPr>
          <p:sp>
            <p:nvSpPr>
              <p:cNvPr id="5977" name="Google Shape;5977;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9" name="Google Shape;5979;p82"/>
          <p:cNvGrpSpPr/>
          <p:nvPr/>
        </p:nvGrpSpPr>
        <p:grpSpPr>
          <a:xfrm>
            <a:off x="5521547" y="971301"/>
            <a:ext cx="660591" cy="688867"/>
            <a:chOff x="5830645" y="1267368"/>
            <a:chExt cx="530340" cy="553040"/>
          </a:xfrm>
        </p:grpSpPr>
        <p:sp>
          <p:nvSpPr>
            <p:cNvPr id="5980" name="Google Shape;5980;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1" name="Google Shape;5981;p82"/>
            <p:cNvGrpSpPr/>
            <p:nvPr/>
          </p:nvGrpSpPr>
          <p:grpSpPr>
            <a:xfrm>
              <a:off x="5830645" y="1267368"/>
              <a:ext cx="259743" cy="269909"/>
              <a:chOff x="5830645" y="1267368"/>
              <a:chExt cx="259743" cy="269909"/>
            </a:xfrm>
          </p:grpSpPr>
          <p:sp>
            <p:nvSpPr>
              <p:cNvPr id="5982" name="Google Shape;5982;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2"/>
            <p:cNvGrpSpPr/>
            <p:nvPr/>
          </p:nvGrpSpPr>
          <p:grpSpPr>
            <a:xfrm>
              <a:off x="6101293" y="1267368"/>
              <a:ext cx="259692" cy="269909"/>
              <a:chOff x="6101293" y="1267368"/>
              <a:chExt cx="259692" cy="269909"/>
            </a:xfrm>
          </p:grpSpPr>
          <p:sp>
            <p:nvSpPr>
              <p:cNvPr id="5985" name="Google Shape;5985;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2"/>
            <p:cNvGrpSpPr/>
            <p:nvPr/>
          </p:nvGrpSpPr>
          <p:grpSpPr>
            <a:xfrm>
              <a:off x="5830645" y="1550500"/>
              <a:ext cx="259692" cy="269909"/>
              <a:chOff x="5830645" y="1550500"/>
              <a:chExt cx="259692" cy="269909"/>
            </a:xfrm>
          </p:grpSpPr>
          <p:sp>
            <p:nvSpPr>
              <p:cNvPr id="5988" name="Google Shape;5988;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82"/>
            <p:cNvGrpSpPr/>
            <p:nvPr/>
          </p:nvGrpSpPr>
          <p:grpSpPr>
            <a:xfrm>
              <a:off x="6101293" y="1550500"/>
              <a:ext cx="259692" cy="269909"/>
              <a:chOff x="6101293" y="1550500"/>
              <a:chExt cx="259692" cy="269909"/>
            </a:xfrm>
          </p:grpSpPr>
          <p:sp>
            <p:nvSpPr>
              <p:cNvPr id="5991" name="Google Shape;5991;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3" name="Google Shape;5993;p82"/>
          <p:cNvGrpSpPr/>
          <p:nvPr/>
        </p:nvGrpSpPr>
        <p:grpSpPr>
          <a:xfrm>
            <a:off x="723700" y="1861760"/>
            <a:ext cx="697154" cy="679574"/>
            <a:chOff x="2679875" y="2361475"/>
            <a:chExt cx="780425" cy="760575"/>
          </a:xfrm>
        </p:grpSpPr>
        <p:sp>
          <p:nvSpPr>
            <p:cNvPr id="5994" name="Google Shape;5994;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2"/>
          <p:cNvGrpSpPr/>
          <p:nvPr/>
        </p:nvGrpSpPr>
        <p:grpSpPr>
          <a:xfrm>
            <a:off x="3122859" y="971352"/>
            <a:ext cx="735829" cy="684547"/>
            <a:chOff x="3351965" y="1148808"/>
            <a:chExt cx="750770" cy="698375"/>
          </a:xfrm>
        </p:grpSpPr>
        <p:grpSp>
          <p:nvGrpSpPr>
            <p:cNvPr id="6001" name="Google Shape;6001;p82"/>
            <p:cNvGrpSpPr/>
            <p:nvPr/>
          </p:nvGrpSpPr>
          <p:grpSpPr>
            <a:xfrm>
              <a:off x="3586796" y="1148808"/>
              <a:ext cx="294857" cy="286830"/>
              <a:chOff x="3750225" y="1774000"/>
              <a:chExt cx="149575" cy="145525"/>
            </a:xfrm>
          </p:grpSpPr>
          <p:sp>
            <p:nvSpPr>
              <p:cNvPr id="6002" name="Google Shape;6002;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2"/>
            <p:cNvGrpSpPr/>
            <p:nvPr/>
          </p:nvGrpSpPr>
          <p:grpSpPr>
            <a:xfrm>
              <a:off x="3779245" y="1375768"/>
              <a:ext cx="323490" cy="286978"/>
              <a:chOff x="3847850" y="1889150"/>
              <a:chExt cx="164100" cy="145600"/>
            </a:xfrm>
          </p:grpSpPr>
          <p:sp>
            <p:nvSpPr>
              <p:cNvPr id="6005" name="Google Shape;6005;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2"/>
            <p:cNvGrpSpPr/>
            <p:nvPr/>
          </p:nvGrpSpPr>
          <p:grpSpPr>
            <a:xfrm>
              <a:off x="3351965" y="1330435"/>
              <a:ext cx="295449" cy="285401"/>
              <a:chOff x="3631100" y="1866150"/>
              <a:chExt cx="149875" cy="144800"/>
            </a:xfrm>
          </p:grpSpPr>
          <p:sp>
            <p:nvSpPr>
              <p:cNvPr id="6008" name="Google Shape;6008;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2"/>
            <p:cNvGrpSpPr/>
            <p:nvPr/>
          </p:nvGrpSpPr>
          <p:grpSpPr>
            <a:xfrm>
              <a:off x="3548208" y="1560352"/>
              <a:ext cx="294808" cy="286830"/>
              <a:chOff x="3730650" y="1982800"/>
              <a:chExt cx="149550" cy="145525"/>
            </a:xfrm>
          </p:grpSpPr>
          <p:sp>
            <p:nvSpPr>
              <p:cNvPr id="6011" name="Google Shape;6011;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3" name="Google Shape;6013;p82"/>
          <p:cNvGrpSpPr/>
          <p:nvPr/>
        </p:nvGrpSpPr>
        <p:grpSpPr>
          <a:xfrm>
            <a:off x="7624512" y="971306"/>
            <a:ext cx="804565" cy="677795"/>
            <a:chOff x="7636443" y="1204988"/>
            <a:chExt cx="804565" cy="677795"/>
          </a:xfrm>
        </p:grpSpPr>
        <p:grpSp>
          <p:nvGrpSpPr>
            <p:cNvPr id="6014" name="Google Shape;6014;p82"/>
            <p:cNvGrpSpPr/>
            <p:nvPr/>
          </p:nvGrpSpPr>
          <p:grpSpPr>
            <a:xfrm>
              <a:off x="7636443" y="1509705"/>
              <a:ext cx="804565" cy="373078"/>
              <a:chOff x="7636443" y="1509705"/>
              <a:chExt cx="804565" cy="373078"/>
            </a:xfrm>
          </p:grpSpPr>
          <p:sp>
            <p:nvSpPr>
              <p:cNvPr id="6015" name="Google Shape;6015;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2"/>
            <p:cNvGrpSpPr/>
            <p:nvPr/>
          </p:nvGrpSpPr>
          <p:grpSpPr>
            <a:xfrm>
              <a:off x="7636443" y="1408133"/>
              <a:ext cx="804565" cy="373078"/>
              <a:chOff x="7636443" y="1408133"/>
              <a:chExt cx="804565" cy="373078"/>
            </a:xfrm>
          </p:grpSpPr>
          <p:sp>
            <p:nvSpPr>
              <p:cNvPr id="6018" name="Google Shape;6018;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2"/>
            <p:cNvGrpSpPr/>
            <p:nvPr/>
          </p:nvGrpSpPr>
          <p:grpSpPr>
            <a:xfrm>
              <a:off x="7636443" y="1306560"/>
              <a:ext cx="804565" cy="373078"/>
              <a:chOff x="7636443" y="1306560"/>
              <a:chExt cx="804565" cy="373078"/>
            </a:xfrm>
          </p:grpSpPr>
          <p:sp>
            <p:nvSpPr>
              <p:cNvPr id="6021" name="Google Shape;6021;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2"/>
            <p:cNvGrpSpPr/>
            <p:nvPr/>
          </p:nvGrpSpPr>
          <p:grpSpPr>
            <a:xfrm>
              <a:off x="7636443" y="1204988"/>
              <a:ext cx="804565" cy="373078"/>
              <a:chOff x="7636443" y="1204988"/>
              <a:chExt cx="804565" cy="373078"/>
            </a:xfrm>
          </p:grpSpPr>
          <p:sp>
            <p:nvSpPr>
              <p:cNvPr id="6024" name="Google Shape;6024;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2"/>
          <p:cNvGrpSpPr/>
          <p:nvPr/>
        </p:nvGrpSpPr>
        <p:grpSpPr>
          <a:xfrm>
            <a:off x="4963358" y="1878721"/>
            <a:ext cx="661339" cy="661188"/>
            <a:chOff x="3990000" y="975400"/>
            <a:chExt cx="3934200" cy="3933300"/>
          </a:xfrm>
        </p:grpSpPr>
        <p:sp>
          <p:nvSpPr>
            <p:cNvPr id="6027" name="Google Shape;6027;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2"/>
          <p:cNvGrpSpPr/>
          <p:nvPr/>
        </p:nvGrpSpPr>
        <p:grpSpPr>
          <a:xfrm>
            <a:off x="6607006" y="1857359"/>
            <a:ext cx="868881" cy="684241"/>
            <a:chOff x="6598259" y="2078634"/>
            <a:chExt cx="868881" cy="684241"/>
          </a:xfrm>
        </p:grpSpPr>
        <p:sp>
          <p:nvSpPr>
            <p:cNvPr id="6032" name="Google Shape;6032;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82"/>
            <p:cNvGrpSpPr/>
            <p:nvPr/>
          </p:nvGrpSpPr>
          <p:grpSpPr>
            <a:xfrm>
              <a:off x="6808175" y="2078634"/>
              <a:ext cx="452229" cy="684241"/>
              <a:chOff x="6808175" y="2078634"/>
              <a:chExt cx="452229" cy="684241"/>
            </a:xfrm>
          </p:grpSpPr>
          <p:sp>
            <p:nvSpPr>
              <p:cNvPr id="6039" name="Google Shape;6039;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5" name="Google Shape;6045;p82"/>
              <p:cNvGrpSpPr/>
              <p:nvPr/>
            </p:nvGrpSpPr>
            <p:grpSpPr>
              <a:xfrm>
                <a:off x="6821586" y="2078634"/>
                <a:ext cx="426871" cy="684241"/>
                <a:chOff x="6821586" y="2078634"/>
                <a:chExt cx="426871" cy="684241"/>
              </a:xfrm>
            </p:grpSpPr>
            <p:grpSp>
              <p:nvGrpSpPr>
                <p:cNvPr id="6046" name="Google Shape;6046;p82"/>
                <p:cNvGrpSpPr/>
                <p:nvPr/>
              </p:nvGrpSpPr>
              <p:grpSpPr>
                <a:xfrm>
                  <a:off x="6821586" y="2078634"/>
                  <a:ext cx="426871" cy="684241"/>
                  <a:chOff x="6821586" y="2078634"/>
                  <a:chExt cx="426871" cy="684241"/>
                </a:xfrm>
              </p:grpSpPr>
              <p:sp>
                <p:nvSpPr>
                  <p:cNvPr id="6047" name="Google Shape;6047;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82"/>
          <p:cNvGrpSpPr/>
          <p:nvPr/>
        </p:nvGrpSpPr>
        <p:grpSpPr>
          <a:xfrm>
            <a:off x="5780173" y="1862968"/>
            <a:ext cx="671358" cy="671358"/>
            <a:chOff x="6535625" y="760425"/>
            <a:chExt cx="1665900" cy="1665900"/>
          </a:xfrm>
        </p:grpSpPr>
        <p:sp>
          <p:nvSpPr>
            <p:cNvPr id="6073" name="Google Shape;6073;p8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2"/>
          <p:cNvGrpSpPr/>
          <p:nvPr/>
        </p:nvGrpSpPr>
        <p:grpSpPr>
          <a:xfrm>
            <a:off x="716989" y="3531368"/>
            <a:ext cx="1340789" cy="640830"/>
            <a:chOff x="238125" y="1151100"/>
            <a:chExt cx="7139450" cy="3412300"/>
          </a:xfrm>
        </p:grpSpPr>
        <p:sp>
          <p:nvSpPr>
            <p:cNvPr id="6078" name="Google Shape;6078;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2"/>
          <p:cNvGrpSpPr/>
          <p:nvPr/>
        </p:nvGrpSpPr>
        <p:grpSpPr>
          <a:xfrm>
            <a:off x="5584212" y="2734649"/>
            <a:ext cx="985357" cy="585764"/>
            <a:chOff x="5145061" y="2881789"/>
            <a:chExt cx="1107641" cy="658458"/>
          </a:xfrm>
        </p:grpSpPr>
        <p:grpSp>
          <p:nvGrpSpPr>
            <p:cNvPr id="6091" name="Google Shape;6091;p82"/>
            <p:cNvGrpSpPr/>
            <p:nvPr/>
          </p:nvGrpSpPr>
          <p:grpSpPr>
            <a:xfrm>
              <a:off x="5722989" y="3244587"/>
              <a:ext cx="529713" cy="295659"/>
              <a:chOff x="5722989" y="3244587"/>
              <a:chExt cx="529713" cy="295659"/>
            </a:xfrm>
          </p:grpSpPr>
          <p:sp>
            <p:nvSpPr>
              <p:cNvPr id="6092" name="Google Shape;6092;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93" name="Google Shape;6093;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94" name="Google Shape;6094;p82"/>
            <p:cNvGrpSpPr/>
            <p:nvPr/>
          </p:nvGrpSpPr>
          <p:grpSpPr>
            <a:xfrm>
              <a:off x="5145061" y="3244587"/>
              <a:ext cx="536807" cy="295659"/>
              <a:chOff x="5145061" y="3244587"/>
              <a:chExt cx="536807" cy="295659"/>
            </a:xfrm>
          </p:grpSpPr>
          <p:sp>
            <p:nvSpPr>
              <p:cNvPr id="6095" name="Google Shape;6095;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96" name="Google Shape;6096;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97" name="Google Shape;6097;p82"/>
            <p:cNvGrpSpPr/>
            <p:nvPr/>
          </p:nvGrpSpPr>
          <p:grpSpPr>
            <a:xfrm>
              <a:off x="5341327" y="2898245"/>
              <a:ext cx="532309" cy="614891"/>
              <a:chOff x="5341327" y="2898245"/>
              <a:chExt cx="532309" cy="614891"/>
            </a:xfrm>
          </p:grpSpPr>
          <p:sp>
            <p:nvSpPr>
              <p:cNvPr id="6098" name="Google Shape;6098;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99" name="Google Shape;6099;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00" name="Google Shape;6100;p82"/>
            <p:cNvGrpSpPr/>
            <p:nvPr/>
          </p:nvGrpSpPr>
          <p:grpSpPr>
            <a:xfrm>
              <a:off x="5532290" y="2881789"/>
              <a:ext cx="620516" cy="305456"/>
              <a:chOff x="5532290" y="2881789"/>
              <a:chExt cx="620516" cy="305456"/>
            </a:xfrm>
          </p:grpSpPr>
          <p:sp>
            <p:nvSpPr>
              <p:cNvPr id="6101" name="Google Shape;6101;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02" name="Google Shape;6102;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03" name="Google Shape;6103;p82"/>
          <p:cNvGrpSpPr/>
          <p:nvPr/>
        </p:nvGrpSpPr>
        <p:grpSpPr>
          <a:xfrm>
            <a:off x="8163135" y="3526707"/>
            <a:ext cx="269068" cy="645491"/>
            <a:chOff x="7026852" y="3311869"/>
            <a:chExt cx="434331" cy="1041954"/>
          </a:xfrm>
        </p:grpSpPr>
        <p:sp>
          <p:nvSpPr>
            <p:cNvPr id="6104" name="Google Shape;6104;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2"/>
          <p:cNvGrpSpPr/>
          <p:nvPr/>
        </p:nvGrpSpPr>
        <p:grpSpPr>
          <a:xfrm>
            <a:off x="6179716" y="3565945"/>
            <a:ext cx="293882" cy="293836"/>
            <a:chOff x="4873519" y="3311869"/>
            <a:chExt cx="499374" cy="499296"/>
          </a:xfrm>
        </p:grpSpPr>
        <p:sp>
          <p:nvSpPr>
            <p:cNvPr id="6108" name="Google Shape;6108;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2"/>
          <p:cNvGrpSpPr/>
          <p:nvPr/>
        </p:nvGrpSpPr>
        <p:grpSpPr>
          <a:xfrm>
            <a:off x="6179716" y="3878316"/>
            <a:ext cx="293882" cy="293882"/>
            <a:chOff x="4873519" y="3875839"/>
            <a:chExt cx="499374" cy="499374"/>
          </a:xfrm>
        </p:grpSpPr>
        <p:sp>
          <p:nvSpPr>
            <p:cNvPr id="6111" name="Google Shape;6111;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2"/>
          <p:cNvGrpSpPr/>
          <p:nvPr/>
        </p:nvGrpSpPr>
        <p:grpSpPr>
          <a:xfrm>
            <a:off x="2410244" y="1850269"/>
            <a:ext cx="698104" cy="698208"/>
            <a:chOff x="2565073" y="2075876"/>
            <a:chExt cx="672482" cy="672518"/>
          </a:xfrm>
        </p:grpSpPr>
        <p:sp>
          <p:nvSpPr>
            <p:cNvPr id="6114" name="Google Shape;6114;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2"/>
          <p:cNvGrpSpPr/>
          <p:nvPr/>
        </p:nvGrpSpPr>
        <p:grpSpPr>
          <a:xfrm>
            <a:off x="5633655" y="3534869"/>
            <a:ext cx="438354" cy="637329"/>
            <a:chOff x="1697726" y="3244179"/>
            <a:chExt cx="788124" cy="1146069"/>
          </a:xfrm>
        </p:grpSpPr>
        <p:sp>
          <p:nvSpPr>
            <p:cNvPr id="6121" name="Google Shape;6121;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82"/>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82"/>
          <p:cNvGrpSpPr/>
          <p:nvPr/>
        </p:nvGrpSpPr>
        <p:grpSpPr>
          <a:xfrm>
            <a:off x="7634869" y="1863232"/>
            <a:ext cx="799565" cy="670282"/>
            <a:chOff x="7617850" y="2063282"/>
            <a:chExt cx="799565" cy="670282"/>
          </a:xfrm>
        </p:grpSpPr>
        <p:cxnSp>
          <p:nvCxnSpPr>
            <p:cNvPr id="6125" name="Google Shape;6125;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6" name="Google Shape;6126;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7" name="Google Shape;6127;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8" name="Google Shape;6128;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9" name="Google Shape;6129;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30" name="Google Shape;6130;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31" name="Google Shape;6131;p82"/>
            <p:cNvGrpSpPr/>
            <p:nvPr/>
          </p:nvGrpSpPr>
          <p:grpSpPr>
            <a:xfrm>
              <a:off x="7734309" y="2063282"/>
              <a:ext cx="570957" cy="620095"/>
              <a:chOff x="7734309" y="2063282"/>
              <a:chExt cx="570957" cy="620095"/>
            </a:xfrm>
          </p:grpSpPr>
          <p:grpSp>
            <p:nvGrpSpPr>
              <p:cNvPr id="6132" name="Google Shape;6132;p82"/>
              <p:cNvGrpSpPr/>
              <p:nvPr/>
            </p:nvGrpSpPr>
            <p:grpSpPr>
              <a:xfrm>
                <a:off x="8031573" y="2063282"/>
                <a:ext cx="273693" cy="620095"/>
                <a:chOff x="8031573" y="2063282"/>
                <a:chExt cx="273693" cy="620095"/>
              </a:xfrm>
            </p:grpSpPr>
            <p:sp>
              <p:nvSpPr>
                <p:cNvPr id="6133" name="Google Shape;6133;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2"/>
              <p:cNvGrpSpPr/>
              <p:nvPr/>
            </p:nvGrpSpPr>
            <p:grpSpPr>
              <a:xfrm flipH="1">
                <a:off x="7734309" y="2063282"/>
                <a:ext cx="273693" cy="620095"/>
                <a:chOff x="8031573" y="2063282"/>
                <a:chExt cx="273693" cy="620095"/>
              </a:xfrm>
            </p:grpSpPr>
            <p:sp>
              <p:nvSpPr>
                <p:cNvPr id="6138" name="Google Shape;6138;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42" name="Google Shape;6142;p82"/>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2"/>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4" name="Google Shape;6144;p82"/>
          <p:cNvGrpSpPr/>
          <p:nvPr/>
        </p:nvGrpSpPr>
        <p:grpSpPr>
          <a:xfrm>
            <a:off x="7821475" y="2716715"/>
            <a:ext cx="602567" cy="601884"/>
            <a:chOff x="1186975" y="238125"/>
            <a:chExt cx="5244275" cy="5238325"/>
          </a:xfrm>
        </p:grpSpPr>
        <p:sp>
          <p:nvSpPr>
            <p:cNvPr id="6145" name="Google Shape;6145;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2"/>
          <p:cNvGrpSpPr/>
          <p:nvPr/>
        </p:nvGrpSpPr>
        <p:grpSpPr>
          <a:xfrm>
            <a:off x="3264213" y="1856199"/>
            <a:ext cx="651848" cy="687338"/>
            <a:chOff x="3400515" y="2056248"/>
            <a:chExt cx="698134" cy="735987"/>
          </a:xfrm>
        </p:grpSpPr>
        <p:grpSp>
          <p:nvGrpSpPr>
            <p:cNvPr id="6150" name="Google Shape;6150;p82"/>
            <p:cNvGrpSpPr/>
            <p:nvPr/>
          </p:nvGrpSpPr>
          <p:grpSpPr>
            <a:xfrm>
              <a:off x="3400515" y="2283913"/>
              <a:ext cx="312919" cy="219900"/>
              <a:chOff x="3400515" y="2283913"/>
              <a:chExt cx="312919" cy="219900"/>
            </a:xfrm>
          </p:grpSpPr>
          <p:sp>
            <p:nvSpPr>
              <p:cNvPr id="6151" name="Google Shape;6151;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52" name="Google Shape;6152;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153" name="Google Shape;6153;p82"/>
            <p:cNvGrpSpPr/>
            <p:nvPr/>
          </p:nvGrpSpPr>
          <p:grpSpPr>
            <a:xfrm>
              <a:off x="3547823" y="2461089"/>
              <a:ext cx="219900" cy="331146"/>
              <a:chOff x="3547823" y="2461089"/>
              <a:chExt cx="219900" cy="331146"/>
            </a:xfrm>
          </p:grpSpPr>
          <p:sp>
            <p:nvSpPr>
              <p:cNvPr id="6154" name="Google Shape;6154;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55" name="Google Shape;6155;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156" name="Google Shape;6156;p82"/>
            <p:cNvGrpSpPr/>
            <p:nvPr/>
          </p:nvGrpSpPr>
          <p:grpSpPr>
            <a:xfrm>
              <a:off x="3734138" y="2461089"/>
              <a:ext cx="219900" cy="331146"/>
              <a:chOff x="3734138" y="2461089"/>
              <a:chExt cx="219900" cy="331146"/>
            </a:xfrm>
          </p:grpSpPr>
          <p:sp>
            <p:nvSpPr>
              <p:cNvPr id="6157" name="Google Shape;6157;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58" name="Google Shape;6158;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159" name="Google Shape;6159;p82"/>
            <p:cNvGrpSpPr/>
            <p:nvPr/>
          </p:nvGrpSpPr>
          <p:grpSpPr>
            <a:xfrm>
              <a:off x="3787560" y="2281742"/>
              <a:ext cx="311089" cy="219900"/>
              <a:chOff x="3787560" y="2281742"/>
              <a:chExt cx="311089" cy="219900"/>
            </a:xfrm>
          </p:grpSpPr>
          <p:sp>
            <p:nvSpPr>
              <p:cNvPr id="6160" name="Google Shape;6160;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61" name="Google Shape;6161;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162" name="Google Shape;6162;p82"/>
            <p:cNvGrpSpPr/>
            <p:nvPr/>
          </p:nvGrpSpPr>
          <p:grpSpPr>
            <a:xfrm>
              <a:off x="3637290" y="2056248"/>
              <a:ext cx="219900" cy="330736"/>
              <a:chOff x="3637290" y="2056248"/>
              <a:chExt cx="219900" cy="330736"/>
            </a:xfrm>
          </p:grpSpPr>
          <p:sp>
            <p:nvSpPr>
              <p:cNvPr id="6163" name="Google Shape;6163;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164" name="Google Shape;6164;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65" name="Google Shape;6165;p82"/>
          <p:cNvGrpSpPr/>
          <p:nvPr/>
        </p:nvGrpSpPr>
        <p:grpSpPr>
          <a:xfrm>
            <a:off x="2555919" y="2726205"/>
            <a:ext cx="1268144" cy="592394"/>
            <a:chOff x="238125" y="1188750"/>
            <a:chExt cx="7140450" cy="3335550"/>
          </a:xfrm>
        </p:grpSpPr>
        <p:sp>
          <p:nvSpPr>
            <p:cNvPr id="6166" name="Google Shape;6166;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2"/>
          <p:cNvGrpSpPr/>
          <p:nvPr/>
        </p:nvGrpSpPr>
        <p:grpSpPr>
          <a:xfrm>
            <a:off x="6663819" y="2728360"/>
            <a:ext cx="1053944" cy="590147"/>
            <a:chOff x="238125" y="1335475"/>
            <a:chExt cx="5418735" cy="3034175"/>
          </a:xfrm>
        </p:grpSpPr>
        <p:sp>
          <p:nvSpPr>
            <p:cNvPr id="6172" name="Google Shape;6172;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2"/>
          <p:cNvGrpSpPr/>
          <p:nvPr/>
        </p:nvGrpSpPr>
        <p:grpSpPr>
          <a:xfrm>
            <a:off x="4094628" y="3533259"/>
            <a:ext cx="1268207" cy="638939"/>
            <a:chOff x="3967651" y="3645904"/>
            <a:chExt cx="1479304" cy="745292"/>
          </a:xfrm>
        </p:grpSpPr>
        <p:grpSp>
          <p:nvGrpSpPr>
            <p:cNvPr id="6176" name="Google Shape;6176;p82"/>
            <p:cNvGrpSpPr/>
            <p:nvPr/>
          </p:nvGrpSpPr>
          <p:grpSpPr>
            <a:xfrm>
              <a:off x="3967651" y="4009026"/>
              <a:ext cx="1479304" cy="382170"/>
              <a:chOff x="3967651" y="4009026"/>
              <a:chExt cx="1479304" cy="382170"/>
            </a:xfrm>
          </p:grpSpPr>
          <p:grpSp>
            <p:nvGrpSpPr>
              <p:cNvPr id="6177" name="Google Shape;6177;p82"/>
              <p:cNvGrpSpPr/>
              <p:nvPr/>
            </p:nvGrpSpPr>
            <p:grpSpPr>
              <a:xfrm>
                <a:off x="4892216" y="4195630"/>
                <a:ext cx="554739" cy="195566"/>
                <a:chOff x="3604375" y="4892160"/>
                <a:chExt cx="1651500" cy="582215"/>
              </a:xfrm>
            </p:grpSpPr>
            <p:sp>
              <p:nvSpPr>
                <p:cNvPr id="6178" name="Google Shape;6178;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2"/>
              <p:cNvGrpSpPr/>
              <p:nvPr/>
            </p:nvGrpSpPr>
            <p:grpSpPr>
              <a:xfrm>
                <a:off x="3967651" y="4146303"/>
                <a:ext cx="579402" cy="244893"/>
                <a:chOff x="851875" y="4745310"/>
                <a:chExt cx="1724925" cy="729065"/>
              </a:xfrm>
            </p:grpSpPr>
            <p:sp>
              <p:nvSpPr>
                <p:cNvPr id="6181" name="Google Shape;6181;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2"/>
              <p:cNvGrpSpPr/>
              <p:nvPr/>
            </p:nvGrpSpPr>
            <p:grpSpPr>
              <a:xfrm>
                <a:off x="4460753" y="4009026"/>
                <a:ext cx="493110" cy="382170"/>
                <a:chOff x="2319875" y="4336625"/>
                <a:chExt cx="1468025" cy="1137750"/>
              </a:xfrm>
            </p:grpSpPr>
            <p:sp>
              <p:nvSpPr>
                <p:cNvPr id="6184" name="Google Shape;6184;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82"/>
            <p:cNvGrpSpPr/>
            <p:nvPr/>
          </p:nvGrpSpPr>
          <p:grpSpPr>
            <a:xfrm>
              <a:off x="4479443" y="3645904"/>
              <a:ext cx="455965" cy="388789"/>
              <a:chOff x="2957425" y="238100"/>
              <a:chExt cx="1910200" cy="1628775"/>
            </a:xfrm>
          </p:grpSpPr>
          <p:sp>
            <p:nvSpPr>
              <p:cNvPr id="6187" name="Google Shape;6187;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7" name="Google Shape;6197;p82"/>
          <p:cNvGrpSpPr/>
          <p:nvPr/>
        </p:nvGrpSpPr>
        <p:grpSpPr>
          <a:xfrm>
            <a:off x="2480742" y="3534460"/>
            <a:ext cx="1243128" cy="637739"/>
            <a:chOff x="2496310" y="3693351"/>
            <a:chExt cx="1342906" cy="688926"/>
          </a:xfrm>
        </p:grpSpPr>
        <p:grpSp>
          <p:nvGrpSpPr>
            <p:cNvPr id="6198" name="Google Shape;6198;p82"/>
            <p:cNvGrpSpPr/>
            <p:nvPr/>
          </p:nvGrpSpPr>
          <p:grpSpPr>
            <a:xfrm>
              <a:off x="2496310" y="3693351"/>
              <a:ext cx="1342906" cy="688875"/>
              <a:chOff x="2496310" y="3693351"/>
              <a:chExt cx="1342906" cy="688875"/>
            </a:xfrm>
          </p:grpSpPr>
          <p:sp>
            <p:nvSpPr>
              <p:cNvPr id="6199" name="Google Shape;6199;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5" name="Google Shape;6205;p82"/>
              <p:cNvCxnSpPr>
                <a:stCxn id="620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06" name="Google Shape;6206;p82"/>
              <p:cNvCxnSpPr>
                <a:stCxn id="620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07" name="Google Shape;6207;p82"/>
              <p:cNvCxnSpPr>
                <a:stCxn id="620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08" name="Google Shape;6208;p82"/>
              <p:cNvCxnSpPr>
                <a:stCxn id="620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09" name="Google Shape;6209;p82"/>
              <p:cNvCxnSpPr>
                <a:stCxn id="620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10" name="Google Shape;6210;p82"/>
            <p:cNvGrpSpPr/>
            <p:nvPr/>
          </p:nvGrpSpPr>
          <p:grpSpPr>
            <a:xfrm>
              <a:off x="2675275" y="3930557"/>
              <a:ext cx="1003306" cy="451719"/>
              <a:chOff x="2675275" y="4174282"/>
              <a:chExt cx="1003306" cy="451719"/>
            </a:xfrm>
          </p:grpSpPr>
          <p:sp>
            <p:nvSpPr>
              <p:cNvPr id="6211" name="Google Shape;6211;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4" name="Google Shape;6214;p82"/>
          <p:cNvGrpSpPr/>
          <p:nvPr/>
        </p:nvGrpSpPr>
        <p:grpSpPr>
          <a:xfrm>
            <a:off x="1654412" y="971306"/>
            <a:ext cx="574511" cy="874709"/>
            <a:chOff x="1715404" y="1112080"/>
            <a:chExt cx="642270" cy="977984"/>
          </a:xfrm>
        </p:grpSpPr>
        <p:grpSp>
          <p:nvGrpSpPr>
            <p:cNvPr id="6215" name="Google Shape;6215;p82"/>
            <p:cNvGrpSpPr/>
            <p:nvPr/>
          </p:nvGrpSpPr>
          <p:grpSpPr>
            <a:xfrm>
              <a:off x="1715404" y="1112080"/>
              <a:ext cx="642270" cy="977984"/>
              <a:chOff x="1715404" y="1112080"/>
              <a:chExt cx="642270" cy="977984"/>
            </a:xfrm>
          </p:grpSpPr>
          <p:sp>
            <p:nvSpPr>
              <p:cNvPr id="6216" name="Google Shape;6216;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2"/>
            <p:cNvGrpSpPr/>
            <p:nvPr/>
          </p:nvGrpSpPr>
          <p:grpSpPr>
            <a:xfrm>
              <a:off x="1768927" y="1165603"/>
              <a:ext cx="535225" cy="851367"/>
              <a:chOff x="1768927" y="1165603"/>
              <a:chExt cx="535225" cy="851367"/>
            </a:xfrm>
          </p:grpSpPr>
          <p:sp>
            <p:nvSpPr>
              <p:cNvPr id="6219" name="Google Shape;6219;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2"/>
            <p:cNvGrpSpPr/>
            <p:nvPr/>
          </p:nvGrpSpPr>
          <p:grpSpPr>
            <a:xfrm>
              <a:off x="1822449" y="1219125"/>
              <a:ext cx="428180" cy="718859"/>
              <a:chOff x="1822449" y="1219125"/>
              <a:chExt cx="428180" cy="718859"/>
            </a:xfrm>
          </p:grpSpPr>
          <p:sp>
            <p:nvSpPr>
              <p:cNvPr id="6222" name="Google Shape;6222;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82"/>
            <p:cNvGrpSpPr/>
            <p:nvPr/>
          </p:nvGrpSpPr>
          <p:grpSpPr>
            <a:xfrm>
              <a:off x="1875972" y="1272648"/>
              <a:ext cx="321135" cy="586939"/>
              <a:chOff x="1875972" y="1272648"/>
              <a:chExt cx="321135" cy="586939"/>
            </a:xfrm>
          </p:grpSpPr>
          <p:sp>
            <p:nvSpPr>
              <p:cNvPr id="6225" name="Google Shape;6225;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7" name="Google Shape;6227;p82"/>
          <p:cNvGrpSpPr/>
          <p:nvPr/>
        </p:nvGrpSpPr>
        <p:grpSpPr>
          <a:xfrm>
            <a:off x="7761573" y="3528028"/>
            <a:ext cx="293855" cy="644170"/>
            <a:chOff x="241025" y="3151575"/>
            <a:chExt cx="293855" cy="644170"/>
          </a:xfrm>
        </p:grpSpPr>
        <p:sp>
          <p:nvSpPr>
            <p:cNvPr id="6228" name="Google Shape;6228;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2"/>
          <p:cNvGrpSpPr/>
          <p:nvPr/>
        </p:nvGrpSpPr>
        <p:grpSpPr>
          <a:xfrm>
            <a:off x="709557" y="2728028"/>
            <a:ext cx="1779649" cy="591620"/>
            <a:chOff x="246070" y="1983375"/>
            <a:chExt cx="1855347" cy="616849"/>
          </a:xfrm>
        </p:grpSpPr>
        <p:sp>
          <p:nvSpPr>
            <p:cNvPr id="6231" name="Google Shape;6231;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2"/>
          <p:cNvGrpSpPr/>
          <p:nvPr/>
        </p:nvGrpSpPr>
        <p:grpSpPr>
          <a:xfrm>
            <a:off x="2320424" y="971306"/>
            <a:ext cx="711055" cy="745993"/>
            <a:chOff x="2496269" y="1171698"/>
            <a:chExt cx="761953" cy="799392"/>
          </a:xfrm>
        </p:grpSpPr>
        <p:grpSp>
          <p:nvGrpSpPr>
            <p:cNvPr id="6241" name="Google Shape;6241;p82"/>
            <p:cNvGrpSpPr/>
            <p:nvPr/>
          </p:nvGrpSpPr>
          <p:grpSpPr>
            <a:xfrm>
              <a:off x="2496269" y="1171698"/>
              <a:ext cx="761953" cy="723022"/>
              <a:chOff x="2496269" y="1171698"/>
              <a:chExt cx="761953" cy="723022"/>
            </a:xfrm>
          </p:grpSpPr>
          <p:sp>
            <p:nvSpPr>
              <p:cNvPr id="6242" name="Google Shape;6242;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4" name="Google Shape;6244;p82"/>
              <p:cNvGrpSpPr/>
              <p:nvPr/>
            </p:nvGrpSpPr>
            <p:grpSpPr>
              <a:xfrm>
                <a:off x="2496269" y="1171698"/>
                <a:ext cx="761953" cy="723022"/>
                <a:chOff x="2496269" y="1120652"/>
                <a:chExt cx="761953" cy="723022"/>
              </a:xfrm>
            </p:grpSpPr>
            <p:grpSp>
              <p:nvGrpSpPr>
                <p:cNvPr id="6245" name="Google Shape;6245;p82"/>
                <p:cNvGrpSpPr/>
                <p:nvPr/>
              </p:nvGrpSpPr>
              <p:grpSpPr>
                <a:xfrm>
                  <a:off x="2496269" y="1120652"/>
                  <a:ext cx="761953" cy="723022"/>
                  <a:chOff x="2496269" y="1120652"/>
                  <a:chExt cx="761953" cy="723022"/>
                </a:xfrm>
              </p:grpSpPr>
              <p:grpSp>
                <p:nvGrpSpPr>
                  <p:cNvPr id="6246" name="Google Shape;6246;p82"/>
                  <p:cNvGrpSpPr/>
                  <p:nvPr/>
                </p:nvGrpSpPr>
                <p:grpSpPr>
                  <a:xfrm>
                    <a:off x="2496269" y="1304589"/>
                    <a:ext cx="407089" cy="305057"/>
                    <a:chOff x="2496269" y="1304589"/>
                    <a:chExt cx="407089" cy="305057"/>
                  </a:xfrm>
                </p:grpSpPr>
                <p:sp>
                  <p:nvSpPr>
                    <p:cNvPr id="6247" name="Google Shape;6247;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2"/>
                  <p:cNvGrpSpPr/>
                  <p:nvPr/>
                </p:nvGrpSpPr>
                <p:grpSpPr>
                  <a:xfrm>
                    <a:off x="2586468" y="1493376"/>
                    <a:ext cx="358850" cy="349656"/>
                    <a:chOff x="2586468" y="1493376"/>
                    <a:chExt cx="358850" cy="349656"/>
                  </a:xfrm>
                </p:grpSpPr>
                <p:sp>
                  <p:nvSpPr>
                    <p:cNvPr id="6250" name="Google Shape;6250;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2"/>
                  <p:cNvGrpSpPr/>
                  <p:nvPr/>
                </p:nvGrpSpPr>
                <p:grpSpPr>
                  <a:xfrm>
                    <a:off x="2807939" y="1494024"/>
                    <a:ext cx="358857" cy="349650"/>
                    <a:chOff x="2807939" y="1494024"/>
                    <a:chExt cx="358857" cy="349650"/>
                  </a:xfrm>
                </p:grpSpPr>
                <p:sp>
                  <p:nvSpPr>
                    <p:cNvPr id="6253" name="Google Shape;6253;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2"/>
                  <p:cNvGrpSpPr/>
                  <p:nvPr/>
                </p:nvGrpSpPr>
                <p:grpSpPr>
                  <a:xfrm>
                    <a:off x="2851133" y="1305635"/>
                    <a:ext cx="407089" cy="305057"/>
                    <a:chOff x="2851133" y="1305635"/>
                    <a:chExt cx="407089" cy="305057"/>
                  </a:xfrm>
                </p:grpSpPr>
                <p:sp>
                  <p:nvSpPr>
                    <p:cNvPr id="6256" name="Google Shape;6256;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2"/>
                  <p:cNvGrpSpPr/>
                  <p:nvPr/>
                </p:nvGrpSpPr>
                <p:grpSpPr>
                  <a:xfrm>
                    <a:off x="2727495" y="1120652"/>
                    <a:ext cx="300271" cy="396358"/>
                    <a:chOff x="2727495" y="1120652"/>
                    <a:chExt cx="300271" cy="396358"/>
                  </a:xfrm>
                </p:grpSpPr>
                <p:sp>
                  <p:nvSpPr>
                    <p:cNvPr id="6259" name="Google Shape;6259;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1" name="Google Shape;6261;p82"/>
                <p:cNvGrpSpPr/>
                <p:nvPr/>
              </p:nvGrpSpPr>
              <p:grpSpPr>
                <a:xfrm>
                  <a:off x="2722305" y="1350460"/>
                  <a:ext cx="308357" cy="308344"/>
                  <a:chOff x="2722305" y="1350460"/>
                  <a:chExt cx="308357" cy="308344"/>
                </a:xfrm>
              </p:grpSpPr>
              <p:sp>
                <p:nvSpPr>
                  <p:cNvPr id="6262" name="Google Shape;6262;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82"/>
                  <p:cNvGrpSpPr/>
                  <p:nvPr/>
                </p:nvGrpSpPr>
                <p:grpSpPr>
                  <a:xfrm>
                    <a:off x="2725064" y="1364529"/>
                    <a:ext cx="297954" cy="280182"/>
                    <a:chOff x="2725064" y="1364529"/>
                    <a:chExt cx="297954" cy="280182"/>
                  </a:xfrm>
                </p:grpSpPr>
                <p:sp>
                  <p:nvSpPr>
                    <p:cNvPr id="6264" name="Google Shape;6264;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269" name="Google Shape;6269;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2"/>
          <p:cNvGrpSpPr/>
          <p:nvPr/>
        </p:nvGrpSpPr>
        <p:grpSpPr>
          <a:xfrm>
            <a:off x="3909124" y="2727412"/>
            <a:ext cx="1569144" cy="591015"/>
            <a:chOff x="3820100" y="3023049"/>
            <a:chExt cx="1303926" cy="491162"/>
          </a:xfrm>
        </p:grpSpPr>
        <p:grpSp>
          <p:nvGrpSpPr>
            <p:cNvPr id="6275" name="Google Shape;6275;p82"/>
            <p:cNvGrpSpPr/>
            <p:nvPr/>
          </p:nvGrpSpPr>
          <p:grpSpPr>
            <a:xfrm>
              <a:off x="3820100" y="3023072"/>
              <a:ext cx="1303926" cy="491139"/>
              <a:chOff x="3820100" y="3023072"/>
              <a:chExt cx="1303926" cy="491139"/>
            </a:xfrm>
          </p:grpSpPr>
          <p:sp>
            <p:nvSpPr>
              <p:cNvPr id="6276" name="Google Shape;6276;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82"/>
            <p:cNvGrpSpPr/>
            <p:nvPr/>
          </p:nvGrpSpPr>
          <p:grpSpPr>
            <a:xfrm>
              <a:off x="4132439" y="3023645"/>
              <a:ext cx="393633" cy="177096"/>
              <a:chOff x="4132439" y="3023645"/>
              <a:chExt cx="393633" cy="177096"/>
            </a:xfrm>
          </p:grpSpPr>
          <p:sp>
            <p:nvSpPr>
              <p:cNvPr id="6279" name="Google Shape;6279;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2"/>
            <p:cNvGrpSpPr/>
            <p:nvPr/>
          </p:nvGrpSpPr>
          <p:grpSpPr>
            <a:xfrm>
              <a:off x="3921811" y="3023049"/>
              <a:ext cx="1002397" cy="388943"/>
              <a:chOff x="3921811" y="3023049"/>
              <a:chExt cx="1002397" cy="388943"/>
            </a:xfrm>
          </p:grpSpPr>
          <p:sp>
            <p:nvSpPr>
              <p:cNvPr id="6282" name="Google Shape;6282;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82"/>
            <p:cNvGrpSpPr/>
            <p:nvPr/>
          </p:nvGrpSpPr>
          <p:grpSpPr>
            <a:xfrm>
              <a:off x="4023645" y="3023049"/>
              <a:ext cx="683032" cy="286722"/>
              <a:chOff x="4023645" y="3023049"/>
              <a:chExt cx="683032" cy="286722"/>
            </a:xfrm>
          </p:grpSpPr>
          <p:sp>
            <p:nvSpPr>
              <p:cNvPr id="6285" name="Google Shape;6285;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7" name="Google Shape;6287;p82"/>
          <p:cNvGrpSpPr/>
          <p:nvPr/>
        </p:nvGrpSpPr>
        <p:grpSpPr>
          <a:xfrm>
            <a:off x="1541246" y="1854257"/>
            <a:ext cx="713522" cy="688025"/>
            <a:chOff x="1706078" y="2092648"/>
            <a:chExt cx="660913" cy="637296"/>
          </a:xfrm>
        </p:grpSpPr>
        <p:sp>
          <p:nvSpPr>
            <p:cNvPr id="6288" name="Google Shape;6288;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9" name="Google Shape;6289;p82"/>
            <p:cNvGrpSpPr/>
            <p:nvPr/>
          </p:nvGrpSpPr>
          <p:grpSpPr>
            <a:xfrm>
              <a:off x="1706078" y="2092648"/>
              <a:ext cx="660913" cy="575241"/>
              <a:chOff x="1706078" y="2092648"/>
              <a:chExt cx="660913" cy="575241"/>
            </a:xfrm>
          </p:grpSpPr>
          <p:sp>
            <p:nvSpPr>
              <p:cNvPr id="6290" name="Google Shape;6290;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3" name="Google Shape;6293;p82"/>
          <p:cNvGrpSpPr/>
          <p:nvPr/>
        </p:nvGrpSpPr>
        <p:grpSpPr>
          <a:xfrm>
            <a:off x="6303104" y="971806"/>
            <a:ext cx="1317459" cy="684168"/>
            <a:chOff x="238125" y="999450"/>
            <a:chExt cx="7140700" cy="3708225"/>
          </a:xfrm>
        </p:grpSpPr>
        <p:sp>
          <p:nvSpPr>
            <p:cNvPr id="6294" name="Google Shape;6294;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grpSp>
        <p:nvGrpSpPr>
          <p:cNvPr id="6307" name="Google Shape;6307;p83"/>
          <p:cNvGrpSpPr/>
          <p:nvPr/>
        </p:nvGrpSpPr>
        <p:grpSpPr>
          <a:xfrm>
            <a:off x="717025" y="967615"/>
            <a:ext cx="1636117" cy="1526144"/>
            <a:chOff x="729238" y="1179665"/>
            <a:chExt cx="1636117" cy="1526144"/>
          </a:xfrm>
        </p:grpSpPr>
        <p:grpSp>
          <p:nvGrpSpPr>
            <p:cNvPr id="6308" name="Google Shape;6308;p83"/>
            <p:cNvGrpSpPr/>
            <p:nvPr/>
          </p:nvGrpSpPr>
          <p:grpSpPr>
            <a:xfrm>
              <a:off x="729238" y="1179665"/>
              <a:ext cx="80700" cy="1526144"/>
              <a:chOff x="729238" y="1179665"/>
              <a:chExt cx="80700" cy="1526144"/>
            </a:xfrm>
          </p:grpSpPr>
          <p:sp>
            <p:nvSpPr>
              <p:cNvPr id="6309" name="Google Shape;6309;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3"/>
            <p:cNvGrpSpPr/>
            <p:nvPr/>
          </p:nvGrpSpPr>
          <p:grpSpPr>
            <a:xfrm>
              <a:off x="903098" y="1179665"/>
              <a:ext cx="80700" cy="1526144"/>
              <a:chOff x="903098" y="1179665"/>
              <a:chExt cx="80700" cy="1526144"/>
            </a:xfrm>
          </p:grpSpPr>
          <p:sp>
            <p:nvSpPr>
              <p:cNvPr id="6320" name="Google Shape;6320;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3"/>
            <p:cNvGrpSpPr/>
            <p:nvPr/>
          </p:nvGrpSpPr>
          <p:grpSpPr>
            <a:xfrm>
              <a:off x="1076958" y="1179665"/>
              <a:ext cx="80700" cy="1526144"/>
              <a:chOff x="1076958" y="1179665"/>
              <a:chExt cx="80700" cy="1526144"/>
            </a:xfrm>
          </p:grpSpPr>
          <p:sp>
            <p:nvSpPr>
              <p:cNvPr id="6331" name="Google Shape;6331;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3"/>
            <p:cNvGrpSpPr/>
            <p:nvPr/>
          </p:nvGrpSpPr>
          <p:grpSpPr>
            <a:xfrm>
              <a:off x="1247707" y="1179665"/>
              <a:ext cx="80700" cy="1526144"/>
              <a:chOff x="1247707" y="1179665"/>
              <a:chExt cx="80700" cy="1526144"/>
            </a:xfrm>
          </p:grpSpPr>
          <p:sp>
            <p:nvSpPr>
              <p:cNvPr id="6342" name="Google Shape;6342;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1421567" y="1179665"/>
              <a:ext cx="80700" cy="1526144"/>
              <a:chOff x="1421567" y="1179665"/>
              <a:chExt cx="80700" cy="1526144"/>
            </a:xfrm>
          </p:grpSpPr>
          <p:sp>
            <p:nvSpPr>
              <p:cNvPr id="6353" name="Google Shape;6353;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3"/>
            <p:cNvGrpSpPr/>
            <p:nvPr/>
          </p:nvGrpSpPr>
          <p:grpSpPr>
            <a:xfrm>
              <a:off x="1592327" y="1179665"/>
              <a:ext cx="80700" cy="1526144"/>
              <a:chOff x="1592327" y="1179665"/>
              <a:chExt cx="80700" cy="1526144"/>
            </a:xfrm>
          </p:grpSpPr>
          <p:sp>
            <p:nvSpPr>
              <p:cNvPr id="6364" name="Google Shape;6364;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3"/>
            <p:cNvGrpSpPr/>
            <p:nvPr/>
          </p:nvGrpSpPr>
          <p:grpSpPr>
            <a:xfrm>
              <a:off x="1766187" y="1179665"/>
              <a:ext cx="80700" cy="1526144"/>
              <a:chOff x="1766187" y="1179665"/>
              <a:chExt cx="80700" cy="1526144"/>
            </a:xfrm>
          </p:grpSpPr>
          <p:sp>
            <p:nvSpPr>
              <p:cNvPr id="6375" name="Google Shape;6375;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3"/>
            <p:cNvGrpSpPr/>
            <p:nvPr/>
          </p:nvGrpSpPr>
          <p:grpSpPr>
            <a:xfrm>
              <a:off x="1936935" y="1179665"/>
              <a:ext cx="80700" cy="1526144"/>
              <a:chOff x="1936935" y="1179665"/>
              <a:chExt cx="80700" cy="1526144"/>
            </a:xfrm>
          </p:grpSpPr>
          <p:sp>
            <p:nvSpPr>
              <p:cNvPr id="6386" name="Google Shape;6386;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3"/>
            <p:cNvGrpSpPr/>
            <p:nvPr/>
          </p:nvGrpSpPr>
          <p:grpSpPr>
            <a:xfrm>
              <a:off x="2110795" y="1179665"/>
              <a:ext cx="80700" cy="1526144"/>
              <a:chOff x="2110795" y="1179665"/>
              <a:chExt cx="80700" cy="1526144"/>
            </a:xfrm>
          </p:grpSpPr>
          <p:sp>
            <p:nvSpPr>
              <p:cNvPr id="6397" name="Google Shape;6397;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2284655" y="1179665"/>
              <a:ext cx="80700" cy="1526144"/>
              <a:chOff x="2284655" y="1179665"/>
              <a:chExt cx="80700" cy="1526144"/>
            </a:xfrm>
          </p:grpSpPr>
          <p:sp>
            <p:nvSpPr>
              <p:cNvPr id="6408" name="Google Shape;6408;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8" name="Google Shape;6418;p83"/>
          <p:cNvGrpSpPr/>
          <p:nvPr/>
        </p:nvGrpSpPr>
        <p:grpSpPr>
          <a:xfrm>
            <a:off x="2611692" y="986753"/>
            <a:ext cx="1364248" cy="1102133"/>
            <a:chOff x="2623904" y="1198803"/>
            <a:chExt cx="1364248" cy="1102133"/>
          </a:xfrm>
        </p:grpSpPr>
        <p:grpSp>
          <p:nvGrpSpPr>
            <p:cNvPr id="6419" name="Google Shape;6419;p83"/>
            <p:cNvGrpSpPr/>
            <p:nvPr/>
          </p:nvGrpSpPr>
          <p:grpSpPr>
            <a:xfrm>
              <a:off x="2623907" y="1198803"/>
              <a:ext cx="1364245" cy="273000"/>
              <a:chOff x="2623907" y="1198803"/>
              <a:chExt cx="1364245" cy="273000"/>
            </a:xfrm>
          </p:grpSpPr>
          <p:sp>
            <p:nvSpPr>
              <p:cNvPr id="6420" name="Google Shape;6420;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3"/>
            <p:cNvGrpSpPr/>
            <p:nvPr/>
          </p:nvGrpSpPr>
          <p:grpSpPr>
            <a:xfrm>
              <a:off x="2623904" y="1476964"/>
              <a:ext cx="1364245" cy="273000"/>
              <a:chOff x="2623904" y="1476964"/>
              <a:chExt cx="1364245" cy="273000"/>
            </a:xfrm>
          </p:grpSpPr>
          <p:sp>
            <p:nvSpPr>
              <p:cNvPr id="6426" name="Google Shape;6426;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3"/>
            <p:cNvGrpSpPr/>
            <p:nvPr/>
          </p:nvGrpSpPr>
          <p:grpSpPr>
            <a:xfrm>
              <a:off x="2623907" y="1749775"/>
              <a:ext cx="1364245" cy="273000"/>
              <a:chOff x="2623907" y="1749775"/>
              <a:chExt cx="1364245" cy="273000"/>
            </a:xfrm>
          </p:grpSpPr>
          <p:sp>
            <p:nvSpPr>
              <p:cNvPr id="6432" name="Google Shape;6432;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3"/>
            <p:cNvGrpSpPr/>
            <p:nvPr/>
          </p:nvGrpSpPr>
          <p:grpSpPr>
            <a:xfrm>
              <a:off x="2623904" y="2027936"/>
              <a:ext cx="1364245" cy="273000"/>
              <a:chOff x="2623904" y="2027936"/>
              <a:chExt cx="1364245" cy="273000"/>
            </a:xfrm>
          </p:grpSpPr>
          <p:sp>
            <p:nvSpPr>
              <p:cNvPr id="6438" name="Google Shape;6438;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43" name="Google Shape;6443;p83"/>
          <p:cNvGrpSpPr/>
          <p:nvPr/>
        </p:nvGrpSpPr>
        <p:grpSpPr>
          <a:xfrm>
            <a:off x="2601153" y="2445826"/>
            <a:ext cx="1387541" cy="159124"/>
            <a:chOff x="3200660" y="2180272"/>
            <a:chExt cx="2563824" cy="378237"/>
          </a:xfrm>
        </p:grpSpPr>
        <p:sp>
          <p:nvSpPr>
            <p:cNvPr id="6444" name="Google Shape;6444;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2597677" y="2723590"/>
            <a:ext cx="1390502" cy="159625"/>
            <a:chOff x="3530150" y="2790075"/>
            <a:chExt cx="1962600" cy="225300"/>
          </a:xfrm>
        </p:grpSpPr>
        <p:sp>
          <p:nvSpPr>
            <p:cNvPr id="6463" name="Google Shape;6463;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3"/>
          <p:cNvGrpSpPr/>
          <p:nvPr/>
        </p:nvGrpSpPr>
        <p:grpSpPr>
          <a:xfrm>
            <a:off x="2597735" y="3001855"/>
            <a:ext cx="1411629" cy="154175"/>
            <a:chOff x="3558802" y="4011244"/>
            <a:chExt cx="1866000" cy="111600"/>
          </a:xfrm>
        </p:grpSpPr>
        <p:sp>
          <p:nvSpPr>
            <p:cNvPr id="6466" name="Google Shape;6466;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2598023" y="2207425"/>
            <a:ext cx="1383503" cy="119761"/>
            <a:chOff x="3465975" y="2270258"/>
            <a:chExt cx="1986364" cy="171947"/>
          </a:xfrm>
        </p:grpSpPr>
        <p:sp>
          <p:nvSpPr>
            <p:cNvPr id="6469" name="Google Shape;6469;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2609030" y="3571198"/>
            <a:ext cx="1369531" cy="195460"/>
            <a:chOff x="723300" y="4253549"/>
            <a:chExt cx="2276482" cy="324900"/>
          </a:xfrm>
        </p:grpSpPr>
        <p:sp>
          <p:nvSpPr>
            <p:cNvPr id="6478" name="Google Shape;6478;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3"/>
          <p:cNvGrpSpPr/>
          <p:nvPr/>
        </p:nvGrpSpPr>
        <p:grpSpPr>
          <a:xfrm>
            <a:off x="2598591" y="3272439"/>
            <a:ext cx="1389066" cy="180119"/>
            <a:chOff x="705948" y="3788465"/>
            <a:chExt cx="2308953" cy="299400"/>
          </a:xfrm>
        </p:grpSpPr>
        <p:sp>
          <p:nvSpPr>
            <p:cNvPr id="6484" name="Google Shape;6484;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3"/>
          <p:cNvGrpSpPr/>
          <p:nvPr/>
        </p:nvGrpSpPr>
        <p:grpSpPr>
          <a:xfrm>
            <a:off x="4195581" y="1876393"/>
            <a:ext cx="1433821" cy="191501"/>
            <a:chOff x="4273350" y="2088443"/>
            <a:chExt cx="1433821" cy="191501"/>
          </a:xfrm>
        </p:grpSpPr>
        <p:grpSp>
          <p:nvGrpSpPr>
            <p:cNvPr id="6490" name="Google Shape;6490;p83"/>
            <p:cNvGrpSpPr/>
            <p:nvPr/>
          </p:nvGrpSpPr>
          <p:grpSpPr>
            <a:xfrm>
              <a:off x="4273350" y="2088443"/>
              <a:ext cx="1433821" cy="0"/>
              <a:chOff x="5224975" y="2962250"/>
              <a:chExt cx="1544400" cy="0"/>
            </a:xfrm>
          </p:grpSpPr>
          <p:cxnSp>
            <p:nvCxnSpPr>
              <p:cNvPr id="6491" name="Google Shape;6491;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92" name="Google Shape;6492;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493" name="Google Shape;6493;p83"/>
            <p:cNvGrpSpPr/>
            <p:nvPr/>
          </p:nvGrpSpPr>
          <p:grpSpPr>
            <a:xfrm>
              <a:off x="4273350" y="2279944"/>
              <a:ext cx="1433821" cy="0"/>
              <a:chOff x="5224975" y="2962250"/>
              <a:chExt cx="1544400" cy="0"/>
            </a:xfrm>
          </p:grpSpPr>
          <p:cxnSp>
            <p:nvCxnSpPr>
              <p:cNvPr id="6494" name="Google Shape;6494;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95" name="Google Shape;6495;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496" name="Google Shape;6496;p83"/>
          <p:cNvGrpSpPr/>
          <p:nvPr/>
        </p:nvGrpSpPr>
        <p:grpSpPr>
          <a:xfrm>
            <a:off x="2646528" y="3885297"/>
            <a:ext cx="1304609" cy="294074"/>
            <a:chOff x="2658741" y="4097347"/>
            <a:chExt cx="1304609" cy="294074"/>
          </a:xfrm>
        </p:grpSpPr>
        <p:grpSp>
          <p:nvGrpSpPr>
            <p:cNvPr id="6497" name="Google Shape;6497;p83"/>
            <p:cNvGrpSpPr/>
            <p:nvPr/>
          </p:nvGrpSpPr>
          <p:grpSpPr>
            <a:xfrm>
              <a:off x="2658741" y="4097347"/>
              <a:ext cx="118572" cy="294074"/>
              <a:chOff x="3343310" y="4475555"/>
              <a:chExt cx="127717" cy="316753"/>
            </a:xfrm>
          </p:grpSpPr>
          <p:sp>
            <p:nvSpPr>
              <p:cNvPr id="6498" name="Google Shape;6498;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3"/>
            <p:cNvGrpSpPr/>
            <p:nvPr/>
          </p:nvGrpSpPr>
          <p:grpSpPr>
            <a:xfrm>
              <a:off x="3815519" y="4098388"/>
              <a:ext cx="147831" cy="291991"/>
              <a:chOff x="3527539" y="4476677"/>
              <a:chExt cx="159232" cy="314510"/>
            </a:xfrm>
          </p:grpSpPr>
          <p:sp>
            <p:nvSpPr>
              <p:cNvPr id="6501" name="Google Shape;6501;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3"/>
            <p:cNvGrpSpPr/>
            <p:nvPr/>
          </p:nvGrpSpPr>
          <p:grpSpPr>
            <a:xfrm>
              <a:off x="3511696" y="4098388"/>
              <a:ext cx="147831" cy="291991"/>
              <a:chOff x="3527539" y="4476677"/>
              <a:chExt cx="159232" cy="314510"/>
            </a:xfrm>
          </p:grpSpPr>
          <p:sp>
            <p:nvSpPr>
              <p:cNvPr id="6504" name="Google Shape;6504;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83"/>
            <p:cNvGrpSpPr/>
            <p:nvPr/>
          </p:nvGrpSpPr>
          <p:grpSpPr>
            <a:xfrm>
              <a:off x="3207874" y="4098388"/>
              <a:ext cx="147831" cy="291991"/>
              <a:chOff x="3527539" y="4476677"/>
              <a:chExt cx="159232" cy="314510"/>
            </a:xfrm>
          </p:grpSpPr>
          <p:sp>
            <p:nvSpPr>
              <p:cNvPr id="6507" name="Google Shape;6507;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3"/>
            <p:cNvGrpSpPr/>
            <p:nvPr/>
          </p:nvGrpSpPr>
          <p:grpSpPr>
            <a:xfrm>
              <a:off x="2933305" y="4097347"/>
              <a:ext cx="118572" cy="294074"/>
              <a:chOff x="3343310" y="4475555"/>
              <a:chExt cx="127717" cy="316753"/>
            </a:xfrm>
          </p:grpSpPr>
          <p:sp>
            <p:nvSpPr>
              <p:cNvPr id="6510" name="Google Shape;651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2" name="Google Shape;6512;p83"/>
          <p:cNvGrpSpPr/>
          <p:nvPr/>
        </p:nvGrpSpPr>
        <p:grpSpPr>
          <a:xfrm>
            <a:off x="4197136" y="963991"/>
            <a:ext cx="1430711" cy="751237"/>
            <a:chOff x="5159450" y="1919950"/>
            <a:chExt cx="1541050" cy="862500"/>
          </a:xfrm>
        </p:grpSpPr>
        <p:sp>
          <p:nvSpPr>
            <p:cNvPr id="6513" name="Google Shape;6513;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514" name="Google Shape;6514;p83"/>
            <p:cNvGrpSpPr/>
            <p:nvPr/>
          </p:nvGrpSpPr>
          <p:grpSpPr>
            <a:xfrm>
              <a:off x="5159450" y="1919950"/>
              <a:ext cx="1541050" cy="862500"/>
              <a:chOff x="5159450" y="1919950"/>
              <a:chExt cx="1541050" cy="862500"/>
            </a:xfrm>
          </p:grpSpPr>
          <p:cxnSp>
            <p:nvCxnSpPr>
              <p:cNvPr id="6515" name="Google Shape;6515;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16" name="Google Shape;6516;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17" name="Google Shape;6517;p83"/>
          <p:cNvGrpSpPr/>
          <p:nvPr/>
        </p:nvGrpSpPr>
        <p:grpSpPr>
          <a:xfrm>
            <a:off x="4245274" y="2227761"/>
            <a:ext cx="1334436" cy="967914"/>
            <a:chOff x="4294923" y="2439811"/>
            <a:chExt cx="1334436" cy="967914"/>
          </a:xfrm>
        </p:grpSpPr>
        <p:grpSp>
          <p:nvGrpSpPr>
            <p:cNvPr id="6518" name="Google Shape;6518;p83"/>
            <p:cNvGrpSpPr/>
            <p:nvPr/>
          </p:nvGrpSpPr>
          <p:grpSpPr>
            <a:xfrm>
              <a:off x="4960455" y="2469658"/>
              <a:ext cx="668904" cy="885524"/>
              <a:chOff x="4960455" y="2469658"/>
              <a:chExt cx="668904" cy="885524"/>
            </a:xfrm>
          </p:grpSpPr>
          <p:sp>
            <p:nvSpPr>
              <p:cNvPr id="6519" name="Google Shape;6519;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83"/>
            <p:cNvGrpSpPr/>
            <p:nvPr/>
          </p:nvGrpSpPr>
          <p:grpSpPr>
            <a:xfrm>
              <a:off x="4294923" y="2469658"/>
              <a:ext cx="668951" cy="885524"/>
              <a:chOff x="4294923" y="2469658"/>
              <a:chExt cx="668951" cy="885524"/>
            </a:xfrm>
          </p:grpSpPr>
          <p:sp>
            <p:nvSpPr>
              <p:cNvPr id="6526" name="Google Shape;6526;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3"/>
          <p:cNvGrpSpPr/>
          <p:nvPr/>
        </p:nvGrpSpPr>
        <p:grpSpPr>
          <a:xfrm>
            <a:off x="4231477" y="3282206"/>
            <a:ext cx="1430949" cy="897289"/>
            <a:chOff x="4351371" y="3547942"/>
            <a:chExt cx="1345130" cy="843475"/>
          </a:xfrm>
        </p:grpSpPr>
        <p:grpSp>
          <p:nvGrpSpPr>
            <p:cNvPr id="6534" name="Google Shape;6534;p83"/>
            <p:cNvGrpSpPr/>
            <p:nvPr/>
          </p:nvGrpSpPr>
          <p:grpSpPr>
            <a:xfrm>
              <a:off x="4351371" y="4209917"/>
              <a:ext cx="1345130" cy="181500"/>
              <a:chOff x="4351371" y="4209917"/>
              <a:chExt cx="1345130" cy="181500"/>
            </a:xfrm>
          </p:grpSpPr>
          <p:sp>
            <p:nvSpPr>
              <p:cNvPr id="6535" name="Google Shape;6535;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6" name="Google Shape;6536;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37" name="Google Shape;6537;p83"/>
            <p:cNvGrpSpPr/>
            <p:nvPr/>
          </p:nvGrpSpPr>
          <p:grpSpPr>
            <a:xfrm>
              <a:off x="4403010" y="3985221"/>
              <a:ext cx="1109518" cy="181500"/>
              <a:chOff x="4403010" y="3985221"/>
              <a:chExt cx="1109518" cy="181500"/>
            </a:xfrm>
          </p:grpSpPr>
          <p:sp>
            <p:nvSpPr>
              <p:cNvPr id="6538" name="Google Shape;6538;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9" name="Google Shape;6539;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40" name="Google Shape;6540;p83"/>
            <p:cNvGrpSpPr/>
            <p:nvPr/>
          </p:nvGrpSpPr>
          <p:grpSpPr>
            <a:xfrm>
              <a:off x="4618704" y="3766582"/>
              <a:ext cx="807858" cy="181500"/>
              <a:chOff x="4618704" y="3766582"/>
              <a:chExt cx="807858" cy="181500"/>
            </a:xfrm>
          </p:grpSpPr>
          <p:sp>
            <p:nvSpPr>
              <p:cNvPr id="6541" name="Google Shape;6541;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2" name="Google Shape;6542;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43" name="Google Shape;6543;p83"/>
            <p:cNvGrpSpPr/>
            <p:nvPr/>
          </p:nvGrpSpPr>
          <p:grpSpPr>
            <a:xfrm>
              <a:off x="4735238" y="3547942"/>
              <a:ext cx="462839" cy="181500"/>
              <a:chOff x="4735238" y="3547942"/>
              <a:chExt cx="462839" cy="181500"/>
            </a:xfrm>
          </p:grpSpPr>
          <p:sp>
            <p:nvSpPr>
              <p:cNvPr id="6544" name="Google Shape;6544;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5" name="Google Shape;6545;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46" name="Google Shape;6546;p83"/>
          <p:cNvGrpSpPr/>
          <p:nvPr/>
        </p:nvGrpSpPr>
        <p:grpSpPr>
          <a:xfrm>
            <a:off x="7407835" y="2217530"/>
            <a:ext cx="1020955" cy="928853"/>
            <a:chOff x="926675" y="238125"/>
            <a:chExt cx="5755100" cy="5232975"/>
          </a:xfrm>
        </p:grpSpPr>
        <p:sp>
          <p:nvSpPr>
            <p:cNvPr id="6547" name="Google Shape;6547;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3"/>
          <p:cNvGrpSpPr/>
          <p:nvPr/>
        </p:nvGrpSpPr>
        <p:grpSpPr>
          <a:xfrm>
            <a:off x="715208" y="2616265"/>
            <a:ext cx="1695374" cy="1560837"/>
            <a:chOff x="727421" y="2828315"/>
            <a:chExt cx="1695374" cy="1560837"/>
          </a:xfrm>
        </p:grpSpPr>
        <p:grpSp>
          <p:nvGrpSpPr>
            <p:cNvPr id="6552" name="Google Shape;6552;p83"/>
            <p:cNvGrpSpPr/>
            <p:nvPr/>
          </p:nvGrpSpPr>
          <p:grpSpPr>
            <a:xfrm>
              <a:off x="727421" y="2828315"/>
              <a:ext cx="1695374" cy="1560837"/>
              <a:chOff x="734799" y="2782450"/>
              <a:chExt cx="1571100" cy="1577400"/>
            </a:xfrm>
          </p:grpSpPr>
          <p:cxnSp>
            <p:nvCxnSpPr>
              <p:cNvPr id="6553" name="Google Shape;6553;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554" name="Google Shape;6554;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555" name="Google Shape;6555;p83"/>
            <p:cNvGrpSpPr/>
            <p:nvPr/>
          </p:nvGrpSpPr>
          <p:grpSpPr>
            <a:xfrm>
              <a:off x="819108" y="2882501"/>
              <a:ext cx="1556791" cy="1426186"/>
              <a:chOff x="819108" y="2882501"/>
              <a:chExt cx="1556791" cy="1426186"/>
            </a:xfrm>
          </p:grpSpPr>
          <p:grpSp>
            <p:nvGrpSpPr>
              <p:cNvPr id="6556" name="Google Shape;6556;p83"/>
              <p:cNvGrpSpPr/>
              <p:nvPr/>
            </p:nvGrpSpPr>
            <p:grpSpPr>
              <a:xfrm>
                <a:off x="819108" y="2882501"/>
                <a:ext cx="103104" cy="1426186"/>
                <a:chOff x="4674013" y="3100904"/>
                <a:chExt cx="122758" cy="1698043"/>
              </a:xfrm>
            </p:grpSpPr>
            <p:sp>
              <p:nvSpPr>
                <p:cNvPr id="6557" name="Google Shape;6557;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3"/>
              <p:cNvGrpSpPr/>
              <p:nvPr/>
            </p:nvGrpSpPr>
            <p:grpSpPr>
              <a:xfrm>
                <a:off x="1062475" y="2882501"/>
                <a:ext cx="103104" cy="1426186"/>
                <a:chOff x="4940438" y="3100904"/>
                <a:chExt cx="122758" cy="1698043"/>
              </a:xfrm>
            </p:grpSpPr>
            <p:sp>
              <p:nvSpPr>
                <p:cNvPr id="6565" name="Google Shape;6565;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3"/>
              <p:cNvGrpSpPr/>
              <p:nvPr/>
            </p:nvGrpSpPr>
            <p:grpSpPr>
              <a:xfrm>
                <a:off x="1299324" y="2882501"/>
                <a:ext cx="103104" cy="1426186"/>
                <a:chOff x="5206863" y="3100904"/>
                <a:chExt cx="122758" cy="1698043"/>
              </a:xfrm>
            </p:grpSpPr>
            <p:sp>
              <p:nvSpPr>
                <p:cNvPr id="6573" name="Google Shape;6573;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3"/>
              <p:cNvGrpSpPr/>
              <p:nvPr/>
            </p:nvGrpSpPr>
            <p:grpSpPr>
              <a:xfrm>
                <a:off x="1786057" y="2882501"/>
                <a:ext cx="103104" cy="1426186"/>
                <a:chOff x="6006138" y="3143629"/>
                <a:chExt cx="122758" cy="1698043"/>
              </a:xfrm>
            </p:grpSpPr>
            <p:sp>
              <p:nvSpPr>
                <p:cNvPr id="6581" name="Google Shape;6581;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3"/>
              <p:cNvGrpSpPr/>
              <p:nvPr/>
            </p:nvGrpSpPr>
            <p:grpSpPr>
              <a:xfrm>
                <a:off x="2029422" y="2882501"/>
                <a:ext cx="103104" cy="1426186"/>
                <a:chOff x="6805413" y="3100904"/>
                <a:chExt cx="122758" cy="1698043"/>
              </a:xfrm>
            </p:grpSpPr>
            <p:sp>
              <p:nvSpPr>
                <p:cNvPr id="6589" name="Google Shape;6589;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3"/>
              <p:cNvGrpSpPr/>
              <p:nvPr/>
            </p:nvGrpSpPr>
            <p:grpSpPr>
              <a:xfrm>
                <a:off x="2272795" y="2882501"/>
                <a:ext cx="103104" cy="1426186"/>
                <a:chOff x="5206863" y="3100904"/>
                <a:chExt cx="122758" cy="1698043"/>
              </a:xfrm>
            </p:grpSpPr>
            <p:sp>
              <p:nvSpPr>
                <p:cNvPr id="6597" name="Google Shape;6597;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3"/>
              <p:cNvGrpSpPr/>
              <p:nvPr/>
            </p:nvGrpSpPr>
            <p:grpSpPr>
              <a:xfrm>
                <a:off x="1542694" y="2882501"/>
                <a:ext cx="103104" cy="1426186"/>
                <a:chOff x="6006138" y="3143629"/>
                <a:chExt cx="122758" cy="1698043"/>
              </a:xfrm>
            </p:grpSpPr>
            <p:sp>
              <p:nvSpPr>
                <p:cNvPr id="6605" name="Google Shape;6605;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12" name="Google Shape;6612;p83"/>
          <p:cNvGrpSpPr/>
          <p:nvPr/>
        </p:nvGrpSpPr>
        <p:grpSpPr>
          <a:xfrm>
            <a:off x="5671259" y="3305987"/>
            <a:ext cx="2749952" cy="870677"/>
            <a:chOff x="238125" y="1725700"/>
            <a:chExt cx="7139025" cy="2260325"/>
          </a:xfrm>
        </p:grpSpPr>
        <p:sp>
          <p:nvSpPr>
            <p:cNvPr id="6613" name="Google Shape;6613;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3"/>
          <p:cNvGrpSpPr/>
          <p:nvPr/>
        </p:nvGrpSpPr>
        <p:grpSpPr>
          <a:xfrm>
            <a:off x="5941423" y="2247733"/>
            <a:ext cx="1105452" cy="916747"/>
            <a:chOff x="5249100" y="1210600"/>
            <a:chExt cx="3502700" cy="2904775"/>
          </a:xfrm>
        </p:grpSpPr>
        <p:sp>
          <p:nvSpPr>
            <p:cNvPr id="6624" name="Google Shape;6624;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8" name="Google Shape;6628;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29" name="Google Shape;6629;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30" name="Google Shape;6630;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31" name="Google Shape;6631;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32" name="Google Shape;6632;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3"/>
          <p:cNvGrpSpPr/>
          <p:nvPr/>
        </p:nvGrpSpPr>
        <p:grpSpPr>
          <a:xfrm>
            <a:off x="7123971" y="967151"/>
            <a:ext cx="1304650" cy="1124856"/>
            <a:chOff x="7287122" y="1165658"/>
            <a:chExt cx="1219413" cy="1051365"/>
          </a:xfrm>
        </p:grpSpPr>
        <p:grpSp>
          <p:nvGrpSpPr>
            <p:cNvPr id="6634" name="Google Shape;6634;p83"/>
            <p:cNvGrpSpPr/>
            <p:nvPr/>
          </p:nvGrpSpPr>
          <p:grpSpPr>
            <a:xfrm>
              <a:off x="7287122" y="1969723"/>
              <a:ext cx="1219413" cy="247300"/>
              <a:chOff x="7287122" y="1969723"/>
              <a:chExt cx="1219413" cy="247300"/>
            </a:xfrm>
          </p:grpSpPr>
          <p:sp>
            <p:nvSpPr>
              <p:cNvPr id="6635" name="Google Shape;6635;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6" name="Google Shape;6636;p83"/>
              <p:cNvGrpSpPr/>
              <p:nvPr/>
            </p:nvGrpSpPr>
            <p:grpSpPr>
              <a:xfrm>
                <a:off x="7287122" y="2063892"/>
                <a:ext cx="1151753" cy="73428"/>
                <a:chOff x="7287122" y="2063892"/>
                <a:chExt cx="1151753" cy="73428"/>
              </a:xfrm>
            </p:grpSpPr>
            <p:sp>
              <p:nvSpPr>
                <p:cNvPr id="6637" name="Google Shape;6637;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8" name="Google Shape;6638;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39" name="Google Shape;6639;p83"/>
            <p:cNvGrpSpPr/>
            <p:nvPr/>
          </p:nvGrpSpPr>
          <p:grpSpPr>
            <a:xfrm>
              <a:off x="7287122" y="1712201"/>
              <a:ext cx="1219403" cy="246767"/>
              <a:chOff x="7287122" y="1712201"/>
              <a:chExt cx="1219403" cy="246767"/>
            </a:xfrm>
          </p:grpSpPr>
          <p:sp>
            <p:nvSpPr>
              <p:cNvPr id="6640" name="Google Shape;6640;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83"/>
              <p:cNvGrpSpPr/>
              <p:nvPr/>
            </p:nvGrpSpPr>
            <p:grpSpPr>
              <a:xfrm>
                <a:off x="7287122" y="1842861"/>
                <a:ext cx="1005303" cy="73419"/>
                <a:chOff x="7287122" y="1842861"/>
                <a:chExt cx="1005303" cy="73419"/>
              </a:xfrm>
            </p:grpSpPr>
            <p:sp>
              <p:nvSpPr>
                <p:cNvPr id="6642" name="Google Shape;6642;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3" name="Google Shape;6643;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44" name="Google Shape;6644;p83"/>
            <p:cNvGrpSpPr/>
            <p:nvPr/>
          </p:nvGrpSpPr>
          <p:grpSpPr>
            <a:xfrm>
              <a:off x="7287122" y="1447520"/>
              <a:ext cx="1219403" cy="286667"/>
              <a:chOff x="7287122" y="1447520"/>
              <a:chExt cx="1219403" cy="286667"/>
            </a:xfrm>
          </p:grpSpPr>
          <p:sp>
            <p:nvSpPr>
              <p:cNvPr id="6645" name="Google Shape;6645;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6" name="Google Shape;6646;p83"/>
              <p:cNvGrpSpPr/>
              <p:nvPr/>
            </p:nvGrpSpPr>
            <p:grpSpPr>
              <a:xfrm>
                <a:off x="7287122" y="1581977"/>
                <a:ext cx="852803" cy="73428"/>
                <a:chOff x="7287122" y="1581977"/>
                <a:chExt cx="852803" cy="73428"/>
              </a:xfrm>
            </p:grpSpPr>
            <p:sp>
              <p:nvSpPr>
                <p:cNvPr id="6647" name="Google Shape;6647;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8" name="Google Shape;6648;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649" name="Google Shape;6649;p83"/>
            <p:cNvGrpSpPr/>
            <p:nvPr/>
          </p:nvGrpSpPr>
          <p:grpSpPr>
            <a:xfrm>
              <a:off x="7287122" y="1165658"/>
              <a:ext cx="1219403" cy="344253"/>
              <a:chOff x="7287122" y="1165658"/>
              <a:chExt cx="1219403" cy="344253"/>
            </a:xfrm>
          </p:grpSpPr>
          <p:sp>
            <p:nvSpPr>
              <p:cNvPr id="6650" name="Google Shape;6650;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83"/>
              <p:cNvGrpSpPr/>
              <p:nvPr/>
            </p:nvGrpSpPr>
            <p:grpSpPr>
              <a:xfrm>
                <a:off x="7287122" y="1341025"/>
                <a:ext cx="695703" cy="73419"/>
                <a:chOff x="7287122" y="1341025"/>
                <a:chExt cx="695703" cy="73419"/>
              </a:xfrm>
            </p:grpSpPr>
            <p:sp>
              <p:nvSpPr>
                <p:cNvPr id="6652" name="Google Shape;6652;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3" name="Google Shape;6653;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654" name="Google Shape;6654;p83"/>
          <p:cNvGrpSpPr/>
          <p:nvPr/>
        </p:nvGrpSpPr>
        <p:grpSpPr>
          <a:xfrm>
            <a:off x="5790463" y="973174"/>
            <a:ext cx="1397729" cy="1098540"/>
            <a:chOff x="5900602" y="1193063"/>
            <a:chExt cx="1299851" cy="1021707"/>
          </a:xfrm>
        </p:grpSpPr>
        <p:grpSp>
          <p:nvGrpSpPr>
            <p:cNvPr id="6655" name="Google Shape;6655;p83"/>
            <p:cNvGrpSpPr/>
            <p:nvPr/>
          </p:nvGrpSpPr>
          <p:grpSpPr>
            <a:xfrm>
              <a:off x="6520337" y="1193063"/>
              <a:ext cx="341815" cy="799959"/>
              <a:chOff x="6520337" y="1193063"/>
              <a:chExt cx="341815" cy="799959"/>
            </a:xfrm>
          </p:grpSpPr>
          <p:grpSp>
            <p:nvGrpSpPr>
              <p:cNvPr id="6656" name="Google Shape;6656;p83"/>
              <p:cNvGrpSpPr/>
              <p:nvPr/>
            </p:nvGrpSpPr>
            <p:grpSpPr>
              <a:xfrm>
                <a:off x="6520337" y="1589527"/>
                <a:ext cx="213950" cy="403494"/>
                <a:chOff x="6520337" y="1589527"/>
                <a:chExt cx="213950" cy="403494"/>
              </a:xfrm>
            </p:grpSpPr>
            <p:sp>
              <p:nvSpPr>
                <p:cNvPr id="6657" name="Google Shape;6657;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3"/>
              <p:cNvGrpSpPr/>
              <p:nvPr/>
            </p:nvGrpSpPr>
            <p:grpSpPr>
              <a:xfrm>
                <a:off x="6577204" y="1193063"/>
                <a:ext cx="284947" cy="464512"/>
                <a:chOff x="6577204" y="1193063"/>
                <a:chExt cx="284947" cy="464512"/>
              </a:xfrm>
            </p:grpSpPr>
            <p:sp>
              <p:nvSpPr>
                <p:cNvPr id="6660" name="Google Shape;6660;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1" name="Google Shape;6661;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662" name="Google Shape;6662;p83"/>
            <p:cNvGrpSpPr/>
            <p:nvPr/>
          </p:nvGrpSpPr>
          <p:grpSpPr>
            <a:xfrm>
              <a:off x="6238903" y="1193063"/>
              <a:ext cx="300475" cy="900152"/>
              <a:chOff x="6238903" y="1193063"/>
              <a:chExt cx="300475" cy="900152"/>
            </a:xfrm>
          </p:grpSpPr>
          <p:grpSp>
            <p:nvGrpSpPr>
              <p:cNvPr id="6663" name="Google Shape;6663;p83"/>
              <p:cNvGrpSpPr/>
              <p:nvPr/>
            </p:nvGrpSpPr>
            <p:grpSpPr>
              <a:xfrm>
                <a:off x="6290865" y="1489315"/>
                <a:ext cx="248514" cy="603900"/>
                <a:chOff x="6290865" y="1489315"/>
                <a:chExt cx="248514" cy="603900"/>
              </a:xfrm>
            </p:grpSpPr>
            <p:sp>
              <p:nvSpPr>
                <p:cNvPr id="6664" name="Google Shape;6664;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83"/>
              <p:cNvGrpSpPr/>
              <p:nvPr/>
            </p:nvGrpSpPr>
            <p:grpSpPr>
              <a:xfrm>
                <a:off x="6238903" y="1193063"/>
                <a:ext cx="284947" cy="333087"/>
                <a:chOff x="6238903" y="1193063"/>
                <a:chExt cx="284947" cy="333087"/>
              </a:xfrm>
            </p:grpSpPr>
            <p:sp>
              <p:nvSpPr>
                <p:cNvPr id="6667" name="Google Shape;6667;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669" name="Google Shape;6669;p83"/>
            <p:cNvGrpSpPr/>
            <p:nvPr/>
          </p:nvGrpSpPr>
          <p:grpSpPr>
            <a:xfrm>
              <a:off x="5900602" y="1193063"/>
              <a:ext cx="444345" cy="1021707"/>
              <a:chOff x="5900602" y="1193063"/>
              <a:chExt cx="444345" cy="1021707"/>
            </a:xfrm>
          </p:grpSpPr>
          <p:grpSp>
            <p:nvGrpSpPr>
              <p:cNvPr id="6670" name="Google Shape;6670;p83"/>
              <p:cNvGrpSpPr/>
              <p:nvPr/>
            </p:nvGrpSpPr>
            <p:grpSpPr>
              <a:xfrm>
                <a:off x="6046501" y="1367785"/>
                <a:ext cx="298446" cy="846986"/>
                <a:chOff x="6046501" y="1367785"/>
                <a:chExt cx="298446" cy="846986"/>
              </a:xfrm>
            </p:grpSpPr>
            <p:sp>
              <p:nvSpPr>
                <p:cNvPr id="6671" name="Google Shape;6671;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3"/>
              <p:cNvGrpSpPr/>
              <p:nvPr/>
            </p:nvGrpSpPr>
            <p:grpSpPr>
              <a:xfrm>
                <a:off x="5900602" y="1193063"/>
                <a:ext cx="284947" cy="182312"/>
                <a:chOff x="5900602" y="1193063"/>
                <a:chExt cx="284947" cy="182312"/>
              </a:xfrm>
            </p:grpSpPr>
            <p:sp>
              <p:nvSpPr>
                <p:cNvPr id="6674" name="Google Shape;6674;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5" name="Google Shape;6675;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676" name="Google Shape;6676;p83"/>
            <p:cNvGrpSpPr/>
            <p:nvPr/>
          </p:nvGrpSpPr>
          <p:grpSpPr>
            <a:xfrm>
              <a:off x="6738300" y="1193063"/>
              <a:ext cx="462153" cy="707634"/>
              <a:chOff x="6738300" y="1193063"/>
              <a:chExt cx="462153" cy="707634"/>
            </a:xfrm>
          </p:grpSpPr>
          <p:grpSp>
            <p:nvGrpSpPr>
              <p:cNvPr id="6677" name="Google Shape;6677;p83"/>
              <p:cNvGrpSpPr/>
              <p:nvPr/>
            </p:nvGrpSpPr>
            <p:grpSpPr>
              <a:xfrm>
                <a:off x="6915505" y="1193063"/>
                <a:ext cx="284947" cy="597387"/>
                <a:chOff x="6915505" y="1193063"/>
                <a:chExt cx="284947" cy="597387"/>
              </a:xfrm>
            </p:grpSpPr>
            <p:sp>
              <p:nvSpPr>
                <p:cNvPr id="6678" name="Google Shape;6678;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9" name="Google Shape;6679;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680" name="Google Shape;6680;p83"/>
              <p:cNvGrpSpPr/>
              <p:nvPr/>
            </p:nvGrpSpPr>
            <p:grpSpPr>
              <a:xfrm>
                <a:off x="6738300" y="1684725"/>
                <a:ext cx="230066" cy="215971"/>
                <a:chOff x="6738300" y="1684725"/>
                <a:chExt cx="230066" cy="215971"/>
              </a:xfrm>
            </p:grpSpPr>
            <p:sp>
              <p:nvSpPr>
                <p:cNvPr id="6681" name="Google Shape;6681;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755"/>
        <p:cNvGrpSpPr/>
        <p:nvPr/>
      </p:nvGrpSpPr>
      <p:grpSpPr>
        <a:xfrm>
          <a:off x="0" y="0"/>
          <a:ext cx="0" cy="0"/>
          <a:chOff x="0" y="0"/>
          <a:chExt cx="0" cy="0"/>
        </a:xfrm>
      </p:grpSpPr>
      <p:sp>
        <p:nvSpPr>
          <p:cNvPr id="757" name="Google Shape;757;p40"/>
          <p:cNvSpPr txBox="1">
            <a:spLocks noGrp="1"/>
          </p:cNvSpPr>
          <p:nvPr>
            <p:ph type="subTitle" idx="1"/>
          </p:nvPr>
        </p:nvSpPr>
        <p:spPr>
          <a:xfrm>
            <a:off x="4084664" y="862708"/>
            <a:ext cx="4777454" cy="3286933"/>
          </a:xfrm>
          <a:prstGeom prst="rect">
            <a:avLst/>
          </a:prstGeom>
        </p:spPr>
        <p:txBody>
          <a:bodyPr spcFirstLastPara="1" wrap="square" lIns="91425" tIns="91425" rIns="91425" bIns="91425" anchor="t" anchorCtr="0">
            <a:noAutofit/>
          </a:bodyPr>
          <a:lstStyle/>
          <a:p>
            <a:r>
              <a:rPr lang="es-PE" dirty="0"/>
              <a:t>Se desea visualizar la evolución del dropoff </a:t>
            </a:r>
          </a:p>
          <a:p>
            <a:r>
              <a:rPr lang="es-PE" dirty="0"/>
              <a:t>distance</a:t>
            </a:r>
            <a:r>
              <a:rPr lang="es-PE" dirty="0">
                <a:solidFill>
                  <a:srgbClr val="FF0000"/>
                </a:solidFill>
              </a:rPr>
              <a:t> (distancia del almacen al punto de </a:t>
            </a:r>
          </a:p>
          <a:p>
            <a:r>
              <a:rPr lang="es-PE" dirty="0">
                <a:solidFill>
                  <a:srgbClr val="FF0000"/>
                </a:solidFill>
              </a:rPr>
              <a:t>entrega) </a:t>
            </a:r>
            <a:r>
              <a:rPr lang="es-PE" dirty="0"/>
              <a:t>y del ingreso del delivery mensual </a:t>
            </a:r>
          </a:p>
          <a:p>
            <a:r>
              <a:rPr lang="es-PE" dirty="0"/>
              <a:t>que hay por cada warehouse para </a:t>
            </a:r>
          </a:p>
          <a:p>
            <a:r>
              <a:rPr lang="es-PE" dirty="0"/>
              <a:t>identificar potenciales oportunidades.</a:t>
            </a:r>
          </a:p>
          <a:p>
            <a:endParaRPr lang="es-PE" dirty="0"/>
          </a:p>
          <a:p>
            <a:r>
              <a:rPr lang="es-PE" dirty="0"/>
              <a:t>Nota: Se almacenan todos los valores de los </a:t>
            </a:r>
          </a:p>
          <a:p>
            <a:r>
              <a:rPr lang="es-PE" dirty="0"/>
              <a:t>warehouses que han sido asignados a la </a:t>
            </a:r>
          </a:p>
          <a:p>
            <a:r>
              <a:rPr lang="es-PE" dirty="0"/>
              <a:t>transacción en base a un algoritmo interno, </a:t>
            </a:r>
          </a:p>
          <a:p>
            <a:r>
              <a:rPr lang="es-PE" dirty="0"/>
              <a:t>pero el warehouse que finalmente abastece la </a:t>
            </a:r>
          </a:p>
          <a:p>
            <a:r>
              <a:rPr lang="es-PE" dirty="0"/>
              <a:t>orden es el primero de la lista.</a:t>
            </a:r>
          </a:p>
        </p:txBody>
      </p:sp>
      <p:grpSp>
        <p:nvGrpSpPr>
          <p:cNvPr id="759" name="Google Shape;759;p40"/>
          <p:cNvGrpSpPr/>
          <p:nvPr/>
        </p:nvGrpSpPr>
        <p:grpSpPr>
          <a:xfrm>
            <a:off x="6876617" y="4350861"/>
            <a:ext cx="304102" cy="458848"/>
            <a:chOff x="2131550" y="2253075"/>
            <a:chExt cx="93100" cy="140475"/>
          </a:xfrm>
        </p:grpSpPr>
        <p:sp>
          <p:nvSpPr>
            <p:cNvPr id="760" name="Google Shape;760;p4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0"/>
          <p:cNvGrpSpPr/>
          <p:nvPr/>
        </p:nvGrpSpPr>
        <p:grpSpPr>
          <a:xfrm>
            <a:off x="1389637" y="1389826"/>
            <a:ext cx="1702261" cy="2079435"/>
            <a:chOff x="356075" y="3070925"/>
            <a:chExt cx="321825" cy="393125"/>
          </a:xfrm>
        </p:grpSpPr>
        <p:sp>
          <p:nvSpPr>
            <p:cNvPr id="765" name="Google Shape;765;p40"/>
            <p:cNvSpPr/>
            <p:nvPr/>
          </p:nvSpPr>
          <p:spPr>
            <a:xfrm>
              <a:off x="414650" y="3159900"/>
              <a:ext cx="119125" cy="30300"/>
            </a:xfrm>
            <a:custGeom>
              <a:avLst/>
              <a:gdLst/>
              <a:ahLst/>
              <a:cxnLst/>
              <a:rect l="l" t="t" r="r" b="b"/>
              <a:pathLst>
                <a:path w="4765" h="1212" extrusionOk="0">
                  <a:moveTo>
                    <a:pt x="0" y="1"/>
                  </a:moveTo>
                  <a:lnTo>
                    <a:pt x="0" y="1212"/>
                  </a:lnTo>
                  <a:lnTo>
                    <a:pt x="4764" y="1212"/>
                  </a:lnTo>
                  <a:lnTo>
                    <a:pt x="4764" y="1"/>
                  </a:ln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421000" y="3190175"/>
              <a:ext cx="106550" cy="54200"/>
            </a:xfrm>
            <a:custGeom>
              <a:avLst/>
              <a:gdLst/>
              <a:ahLst/>
              <a:cxnLst/>
              <a:rect l="l" t="t" r="r" b="b"/>
              <a:pathLst>
                <a:path w="4262" h="2168" extrusionOk="0">
                  <a:moveTo>
                    <a:pt x="1" y="1"/>
                  </a:moveTo>
                  <a:lnTo>
                    <a:pt x="1" y="2168"/>
                  </a:lnTo>
                  <a:lnTo>
                    <a:pt x="4261" y="2168"/>
                  </a:lnTo>
                  <a:lnTo>
                    <a:pt x="4261" y="1"/>
                  </a:ln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421000" y="3190175"/>
              <a:ext cx="106550" cy="9225"/>
            </a:xfrm>
            <a:custGeom>
              <a:avLst/>
              <a:gdLst/>
              <a:ahLst/>
              <a:cxnLst/>
              <a:rect l="l" t="t" r="r" b="b"/>
              <a:pathLst>
                <a:path w="4262" h="369" extrusionOk="0">
                  <a:moveTo>
                    <a:pt x="1" y="1"/>
                  </a:moveTo>
                  <a:lnTo>
                    <a:pt x="1" y="368"/>
                  </a:lnTo>
                  <a:lnTo>
                    <a:pt x="4261" y="368"/>
                  </a:lnTo>
                  <a:lnTo>
                    <a:pt x="426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527525" y="3140100"/>
              <a:ext cx="133825" cy="100600"/>
            </a:xfrm>
            <a:custGeom>
              <a:avLst/>
              <a:gdLst/>
              <a:ahLst/>
              <a:cxnLst/>
              <a:rect l="l" t="t" r="r" b="b"/>
              <a:pathLst>
                <a:path w="5353" h="4024" extrusionOk="0">
                  <a:moveTo>
                    <a:pt x="4843" y="1"/>
                  </a:moveTo>
                  <a:lnTo>
                    <a:pt x="453" y="425"/>
                  </a:lnTo>
                  <a:lnTo>
                    <a:pt x="0" y="3701"/>
                  </a:lnTo>
                  <a:lnTo>
                    <a:pt x="4634" y="4023"/>
                  </a:lnTo>
                  <a:lnTo>
                    <a:pt x="5353" y="3458"/>
                  </a:lnTo>
                  <a:lnTo>
                    <a:pt x="4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a:off x="631200" y="3140100"/>
              <a:ext cx="30150" cy="100600"/>
            </a:xfrm>
            <a:custGeom>
              <a:avLst/>
              <a:gdLst/>
              <a:ahLst/>
              <a:cxnLst/>
              <a:rect l="l" t="t" r="r" b="b"/>
              <a:pathLst>
                <a:path w="1206" h="4024" extrusionOk="0">
                  <a:moveTo>
                    <a:pt x="657" y="1"/>
                  </a:moveTo>
                  <a:lnTo>
                    <a:pt x="0" y="261"/>
                  </a:lnTo>
                  <a:lnTo>
                    <a:pt x="187" y="566"/>
                  </a:lnTo>
                  <a:lnTo>
                    <a:pt x="487" y="4023"/>
                  </a:lnTo>
                  <a:lnTo>
                    <a:pt x="1206" y="3458"/>
                  </a:lnTo>
                  <a:lnTo>
                    <a:pt x="696" y="1"/>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a:off x="566975" y="3159625"/>
              <a:ext cx="6825" cy="6800"/>
            </a:xfrm>
            <a:custGeom>
              <a:avLst/>
              <a:gdLst/>
              <a:ahLst/>
              <a:cxnLst/>
              <a:rect l="l" t="t" r="r" b="b"/>
              <a:pathLst>
                <a:path w="273" h="272" extrusionOk="0">
                  <a:moveTo>
                    <a:pt x="137" y="0"/>
                  </a:moveTo>
                  <a:cubicBezTo>
                    <a:pt x="63" y="0"/>
                    <a:pt x="1" y="63"/>
                    <a:pt x="1" y="136"/>
                  </a:cubicBezTo>
                  <a:cubicBezTo>
                    <a:pt x="1" y="210"/>
                    <a:pt x="63" y="272"/>
                    <a:pt x="137" y="272"/>
                  </a:cubicBezTo>
                  <a:cubicBezTo>
                    <a:pt x="216" y="272"/>
                    <a:pt x="272" y="210"/>
                    <a:pt x="272" y="136"/>
                  </a:cubicBezTo>
                  <a:cubicBezTo>
                    <a:pt x="272" y="63"/>
                    <a:pt x="216" y="0"/>
                    <a:pt x="137"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608150" y="3159625"/>
              <a:ext cx="6950" cy="6800"/>
            </a:xfrm>
            <a:custGeom>
              <a:avLst/>
              <a:gdLst/>
              <a:ahLst/>
              <a:cxnLst/>
              <a:rect l="l" t="t" r="r" b="b"/>
              <a:pathLst>
                <a:path w="278" h="272" extrusionOk="0">
                  <a:moveTo>
                    <a:pt x="136" y="0"/>
                  </a:moveTo>
                  <a:cubicBezTo>
                    <a:pt x="62" y="0"/>
                    <a:pt x="0" y="63"/>
                    <a:pt x="0" y="136"/>
                  </a:cubicBezTo>
                  <a:cubicBezTo>
                    <a:pt x="0" y="210"/>
                    <a:pt x="62" y="272"/>
                    <a:pt x="136" y="272"/>
                  </a:cubicBezTo>
                  <a:cubicBezTo>
                    <a:pt x="215" y="272"/>
                    <a:pt x="277" y="210"/>
                    <a:pt x="277" y="136"/>
                  </a:cubicBezTo>
                  <a:cubicBezTo>
                    <a:pt x="277" y="63"/>
                    <a:pt x="215" y="0"/>
                    <a:pt x="136"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538825" y="3137125"/>
              <a:ext cx="108800" cy="17150"/>
            </a:xfrm>
            <a:custGeom>
              <a:avLst/>
              <a:gdLst/>
              <a:ahLst/>
              <a:cxnLst/>
              <a:rect l="l" t="t" r="r" b="b"/>
              <a:pathLst>
                <a:path w="4352" h="686" extrusionOk="0">
                  <a:moveTo>
                    <a:pt x="188" y="1"/>
                  </a:moveTo>
                  <a:lnTo>
                    <a:pt x="482" y="267"/>
                  </a:lnTo>
                  <a:lnTo>
                    <a:pt x="1" y="544"/>
                  </a:lnTo>
                  <a:lnTo>
                    <a:pt x="3882" y="685"/>
                  </a:lnTo>
                  <a:lnTo>
                    <a:pt x="3695" y="380"/>
                  </a:lnTo>
                  <a:lnTo>
                    <a:pt x="4352" y="120"/>
                  </a:lnTo>
                  <a:lnTo>
                    <a:pt x="188" y="1"/>
                  </a:lnTo>
                  <a:close/>
                </a:path>
              </a:pathLst>
            </a:custGeom>
            <a:solidFill>
              <a:srgbClr val="1F2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640100" y="3157075"/>
              <a:ext cx="8100" cy="83775"/>
            </a:xfrm>
            <a:custGeom>
              <a:avLst/>
              <a:gdLst/>
              <a:ahLst/>
              <a:cxnLst/>
              <a:rect l="l" t="t" r="r" b="b"/>
              <a:pathLst>
                <a:path w="324" h="3351" extrusionOk="0">
                  <a:moveTo>
                    <a:pt x="52" y="1"/>
                  </a:moveTo>
                  <a:lnTo>
                    <a:pt x="1" y="6"/>
                  </a:lnTo>
                  <a:lnTo>
                    <a:pt x="273" y="2309"/>
                  </a:lnTo>
                  <a:lnTo>
                    <a:pt x="103" y="3344"/>
                  </a:lnTo>
                  <a:lnTo>
                    <a:pt x="154" y="3350"/>
                  </a:lnTo>
                  <a:lnTo>
                    <a:pt x="323" y="2309"/>
                  </a:lnTo>
                  <a:lnTo>
                    <a:pt x="52"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647175" y="3214375"/>
              <a:ext cx="14600" cy="12600"/>
            </a:xfrm>
            <a:custGeom>
              <a:avLst/>
              <a:gdLst/>
              <a:ahLst/>
              <a:cxnLst/>
              <a:rect l="l" t="t" r="r" b="b"/>
              <a:pathLst>
                <a:path w="584" h="504" extrusionOk="0">
                  <a:moveTo>
                    <a:pt x="29" y="0"/>
                  </a:moveTo>
                  <a:lnTo>
                    <a:pt x="1" y="40"/>
                  </a:lnTo>
                  <a:lnTo>
                    <a:pt x="550" y="504"/>
                  </a:lnTo>
                  <a:lnTo>
                    <a:pt x="584" y="470"/>
                  </a:lnTo>
                  <a:lnTo>
                    <a:pt x="29"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569525" y="3163025"/>
              <a:ext cx="42600" cy="43300"/>
            </a:xfrm>
            <a:custGeom>
              <a:avLst/>
              <a:gdLst/>
              <a:ahLst/>
              <a:cxnLst/>
              <a:rect l="l" t="t" r="r" b="b"/>
              <a:pathLst>
                <a:path w="1704" h="1732" extrusionOk="0">
                  <a:moveTo>
                    <a:pt x="12" y="0"/>
                  </a:moveTo>
                  <a:cubicBezTo>
                    <a:pt x="12" y="0"/>
                    <a:pt x="1" y="119"/>
                    <a:pt x="1" y="289"/>
                  </a:cubicBezTo>
                  <a:cubicBezTo>
                    <a:pt x="1" y="538"/>
                    <a:pt x="23" y="888"/>
                    <a:pt x="119" y="1188"/>
                  </a:cubicBezTo>
                  <a:cubicBezTo>
                    <a:pt x="170" y="1335"/>
                    <a:pt x="238" y="1471"/>
                    <a:pt x="334" y="1567"/>
                  </a:cubicBezTo>
                  <a:cubicBezTo>
                    <a:pt x="431" y="1669"/>
                    <a:pt x="555" y="1732"/>
                    <a:pt x="714" y="1732"/>
                  </a:cubicBezTo>
                  <a:cubicBezTo>
                    <a:pt x="929" y="1732"/>
                    <a:pt x="1098" y="1618"/>
                    <a:pt x="1234" y="1454"/>
                  </a:cubicBezTo>
                  <a:cubicBezTo>
                    <a:pt x="1432" y="1211"/>
                    <a:pt x="1545" y="849"/>
                    <a:pt x="1619" y="543"/>
                  </a:cubicBezTo>
                  <a:cubicBezTo>
                    <a:pt x="1687" y="243"/>
                    <a:pt x="1704" y="6"/>
                    <a:pt x="1704" y="0"/>
                  </a:cubicBezTo>
                  <a:lnTo>
                    <a:pt x="1658" y="0"/>
                  </a:lnTo>
                  <a:cubicBezTo>
                    <a:pt x="1658" y="0"/>
                    <a:pt x="1658" y="23"/>
                    <a:pt x="1653" y="74"/>
                  </a:cubicBezTo>
                  <a:cubicBezTo>
                    <a:pt x="1630" y="232"/>
                    <a:pt x="1574" y="640"/>
                    <a:pt x="1426" y="1002"/>
                  </a:cubicBezTo>
                  <a:cubicBezTo>
                    <a:pt x="1359" y="1188"/>
                    <a:pt x="1262" y="1358"/>
                    <a:pt x="1144" y="1483"/>
                  </a:cubicBezTo>
                  <a:cubicBezTo>
                    <a:pt x="1030" y="1607"/>
                    <a:pt x="889" y="1681"/>
                    <a:pt x="714" y="1681"/>
                  </a:cubicBezTo>
                  <a:cubicBezTo>
                    <a:pt x="566" y="1681"/>
                    <a:pt x="459" y="1630"/>
                    <a:pt x="368" y="1539"/>
                  </a:cubicBezTo>
                  <a:cubicBezTo>
                    <a:pt x="233" y="1403"/>
                    <a:pt x="153" y="1183"/>
                    <a:pt x="108" y="951"/>
                  </a:cubicBezTo>
                  <a:cubicBezTo>
                    <a:pt x="63" y="719"/>
                    <a:pt x="52" y="470"/>
                    <a:pt x="52" y="289"/>
                  </a:cubicBezTo>
                  <a:cubicBezTo>
                    <a:pt x="52" y="204"/>
                    <a:pt x="52" y="130"/>
                    <a:pt x="52" y="79"/>
                  </a:cubicBezTo>
                  <a:cubicBezTo>
                    <a:pt x="57" y="28"/>
                    <a:pt x="57" y="0"/>
                    <a:pt x="57"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470650" y="3225950"/>
              <a:ext cx="171175" cy="145450"/>
            </a:xfrm>
            <a:custGeom>
              <a:avLst/>
              <a:gdLst/>
              <a:ahLst/>
              <a:cxnLst/>
              <a:rect l="l" t="t" r="r" b="b"/>
              <a:pathLst>
                <a:path w="6847" h="5818" extrusionOk="0">
                  <a:moveTo>
                    <a:pt x="5851" y="1"/>
                  </a:moveTo>
                  <a:lnTo>
                    <a:pt x="1" y="1285"/>
                  </a:lnTo>
                  <a:lnTo>
                    <a:pt x="997" y="5817"/>
                  </a:lnTo>
                  <a:lnTo>
                    <a:pt x="6847" y="4533"/>
                  </a:lnTo>
                  <a:lnTo>
                    <a:pt x="5851" y="1"/>
                  </a:lnTo>
                  <a:close/>
                </a:path>
              </a:pathLst>
            </a:custGeom>
            <a:solidFill>
              <a:srgbClr val="FF7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577725" y="3234300"/>
              <a:ext cx="26200" cy="113625"/>
            </a:xfrm>
            <a:custGeom>
              <a:avLst/>
              <a:gdLst/>
              <a:ahLst/>
              <a:cxnLst/>
              <a:rect l="l" t="t" r="r" b="b"/>
              <a:pathLst>
                <a:path w="1048" h="4545" extrusionOk="0">
                  <a:moveTo>
                    <a:pt x="46" y="1"/>
                  </a:moveTo>
                  <a:lnTo>
                    <a:pt x="1" y="6"/>
                  </a:lnTo>
                  <a:lnTo>
                    <a:pt x="997" y="4544"/>
                  </a:lnTo>
                  <a:lnTo>
                    <a:pt x="1048" y="4533"/>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482950" y="3281975"/>
              <a:ext cx="146575" cy="33275"/>
            </a:xfrm>
            <a:custGeom>
              <a:avLst/>
              <a:gdLst/>
              <a:ahLst/>
              <a:cxnLst/>
              <a:rect l="l" t="t" r="r" b="b"/>
              <a:pathLst>
                <a:path w="5863" h="1331" extrusionOk="0">
                  <a:moveTo>
                    <a:pt x="5851" y="1"/>
                  </a:moveTo>
                  <a:lnTo>
                    <a:pt x="1" y="1285"/>
                  </a:lnTo>
                  <a:lnTo>
                    <a:pt x="12" y="1330"/>
                  </a:lnTo>
                  <a:lnTo>
                    <a:pt x="5863" y="46"/>
                  </a:lnTo>
                  <a:lnTo>
                    <a:pt x="58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577300" y="3190750"/>
              <a:ext cx="40075" cy="44300"/>
            </a:xfrm>
            <a:custGeom>
              <a:avLst/>
              <a:gdLst/>
              <a:ahLst/>
              <a:cxnLst/>
              <a:rect l="l" t="t" r="r" b="b"/>
              <a:pathLst>
                <a:path w="1603" h="1772" extrusionOk="0">
                  <a:moveTo>
                    <a:pt x="985" y="45"/>
                  </a:moveTo>
                  <a:cubicBezTo>
                    <a:pt x="1138" y="45"/>
                    <a:pt x="1280" y="113"/>
                    <a:pt x="1387" y="215"/>
                  </a:cubicBezTo>
                  <a:cubicBezTo>
                    <a:pt x="1489" y="323"/>
                    <a:pt x="1557" y="464"/>
                    <a:pt x="1557" y="623"/>
                  </a:cubicBezTo>
                  <a:cubicBezTo>
                    <a:pt x="1557" y="736"/>
                    <a:pt x="1523" y="860"/>
                    <a:pt x="1444" y="973"/>
                  </a:cubicBezTo>
                  <a:cubicBezTo>
                    <a:pt x="1353" y="1109"/>
                    <a:pt x="1257" y="1239"/>
                    <a:pt x="1183" y="1335"/>
                  </a:cubicBezTo>
                  <a:cubicBezTo>
                    <a:pt x="1127" y="1414"/>
                    <a:pt x="1084" y="1472"/>
                    <a:pt x="1067" y="1495"/>
                  </a:cubicBezTo>
                  <a:lnTo>
                    <a:pt x="1067" y="1495"/>
                  </a:lnTo>
                  <a:lnTo>
                    <a:pt x="61" y="1714"/>
                  </a:lnTo>
                  <a:lnTo>
                    <a:pt x="61" y="1714"/>
                  </a:lnTo>
                  <a:cubicBezTo>
                    <a:pt x="55" y="1675"/>
                    <a:pt x="46" y="1596"/>
                    <a:pt x="46" y="1494"/>
                  </a:cubicBezTo>
                  <a:cubicBezTo>
                    <a:pt x="46" y="1177"/>
                    <a:pt x="120" y="634"/>
                    <a:pt x="550" y="232"/>
                  </a:cubicBezTo>
                  <a:cubicBezTo>
                    <a:pt x="691" y="102"/>
                    <a:pt x="844" y="45"/>
                    <a:pt x="985" y="45"/>
                  </a:cubicBezTo>
                  <a:close/>
                  <a:moveTo>
                    <a:pt x="985" y="0"/>
                  </a:moveTo>
                  <a:cubicBezTo>
                    <a:pt x="833" y="0"/>
                    <a:pt x="668" y="57"/>
                    <a:pt x="521" y="198"/>
                  </a:cubicBezTo>
                  <a:cubicBezTo>
                    <a:pt x="74" y="617"/>
                    <a:pt x="1" y="1171"/>
                    <a:pt x="1" y="1494"/>
                  </a:cubicBezTo>
                  <a:cubicBezTo>
                    <a:pt x="1" y="1647"/>
                    <a:pt x="18" y="1748"/>
                    <a:pt x="18" y="1748"/>
                  </a:cubicBezTo>
                  <a:lnTo>
                    <a:pt x="23" y="1771"/>
                  </a:lnTo>
                  <a:lnTo>
                    <a:pt x="46" y="1771"/>
                  </a:lnTo>
                  <a:lnTo>
                    <a:pt x="1087" y="1539"/>
                  </a:lnTo>
                  <a:lnTo>
                    <a:pt x="1093" y="1533"/>
                  </a:lnTo>
                  <a:cubicBezTo>
                    <a:pt x="1093" y="1533"/>
                    <a:pt x="1308" y="1268"/>
                    <a:pt x="1483" y="1002"/>
                  </a:cubicBezTo>
                  <a:cubicBezTo>
                    <a:pt x="1568" y="877"/>
                    <a:pt x="1602" y="747"/>
                    <a:pt x="1602" y="623"/>
                  </a:cubicBezTo>
                  <a:cubicBezTo>
                    <a:pt x="1602" y="283"/>
                    <a:pt x="1319" y="0"/>
                    <a:pt x="985"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550000" y="3216050"/>
              <a:ext cx="29025" cy="22250"/>
            </a:xfrm>
            <a:custGeom>
              <a:avLst/>
              <a:gdLst/>
              <a:ahLst/>
              <a:cxnLst/>
              <a:rect l="l" t="t" r="r" b="b"/>
              <a:pathLst>
                <a:path w="1161" h="890" extrusionOk="0">
                  <a:moveTo>
                    <a:pt x="369" y="52"/>
                  </a:moveTo>
                  <a:cubicBezTo>
                    <a:pt x="408" y="52"/>
                    <a:pt x="448" y="57"/>
                    <a:pt x="499" y="74"/>
                  </a:cubicBezTo>
                  <a:cubicBezTo>
                    <a:pt x="736" y="148"/>
                    <a:pt x="889" y="318"/>
                    <a:pt x="985" y="465"/>
                  </a:cubicBezTo>
                  <a:cubicBezTo>
                    <a:pt x="1031" y="538"/>
                    <a:pt x="1065" y="606"/>
                    <a:pt x="1081" y="657"/>
                  </a:cubicBezTo>
                  <a:cubicBezTo>
                    <a:pt x="1092" y="682"/>
                    <a:pt x="1097" y="699"/>
                    <a:pt x="1102" y="714"/>
                  </a:cubicBezTo>
                  <a:lnTo>
                    <a:pt x="1102" y="714"/>
                  </a:lnTo>
                  <a:lnTo>
                    <a:pt x="543" y="842"/>
                  </a:lnTo>
                  <a:lnTo>
                    <a:pt x="543" y="842"/>
                  </a:lnTo>
                  <a:cubicBezTo>
                    <a:pt x="528" y="835"/>
                    <a:pt x="493" y="815"/>
                    <a:pt x="442" y="787"/>
                  </a:cubicBezTo>
                  <a:cubicBezTo>
                    <a:pt x="380" y="753"/>
                    <a:pt x="295" y="708"/>
                    <a:pt x="216" y="663"/>
                  </a:cubicBezTo>
                  <a:cubicBezTo>
                    <a:pt x="97" y="589"/>
                    <a:pt x="46" y="482"/>
                    <a:pt x="46" y="374"/>
                  </a:cubicBezTo>
                  <a:cubicBezTo>
                    <a:pt x="46" y="289"/>
                    <a:pt x="80" y="210"/>
                    <a:pt x="137" y="148"/>
                  </a:cubicBezTo>
                  <a:cubicBezTo>
                    <a:pt x="193" y="91"/>
                    <a:pt x="272" y="52"/>
                    <a:pt x="369" y="52"/>
                  </a:cubicBezTo>
                  <a:close/>
                  <a:moveTo>
                    <a:pt x="369" y="1"/>
                  </a:moveTo>
                  <a:cubicBezTo>
                    <a:pt x="255" y="1"/>
                    <a:pt x="165" y="46"/>
                    <a:pt x="103" y="120"/>
                  </a:cubicBezTo>
                  <a:cubicBezTo>
                    <a:pt x="35" y="188"/>
                    <a:pt x="1" y="278"/>
                    <a:pt x="1" y="374"/>
                  </a:cubicBezTo>
                  <a:cubicBezTo>
                    <a:pt x="1" y="493"/>
                    <a:pt x="57" y="618"/>
                    <a:pt x="193" y="702"/>
                  </a:cubicBezTo>
                  <a:cubicBezTo>
                    <a:pt x="352" y="799"/>
                    <a:pt x="527" y="884"/>
                    <a:pt x="527" y="884"/>
                  </a:cubicBezTo>
                  <a:lnTo>
                    <a:pt x="533" y="889"/>
                  </a:lnTo>
                  <a:lnTo>
                    <a:pt x="1161" y="753"/>
                  </a:lnTo>
                  <a:lnTo>
                    <a:pt x="1155" y="725"/>
                  </a:lnTo>
                  <a:cubicBezTo>
                    <a:pt x="1155" y="725"/>
                    <a:pt x="1121" y="595"/>
                    <a:pt x="1025" y="442"/>
                  </a:cubicBezTo>
                  <a:cubicBezTo>
                    <a:pt x="923" y="284"/>
                    <a:pt x="765" y="108"/>
                    <a:pt x="510" y="29"/>
                  </a:cubicBezTo>
                  <a:cubicBezTo>
                    <a:pt x="459" y="12"/>
                    <a:pt x="414" y="1"/>
                    <a:pt x="369"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9025" y="3237125"/>
              <a:ext cx="14725" cy="49400"/>
            </a:xfrm>
            <a:custGeom>
              <a:avLst/>
              <a:gdLst/>
              <a:ahLst/>
              <a:cxnLst/>
              <a:rect l="l" t="t" r="r" b="b"/>
              <a:pathLst>
                <a:path w="589" h="1976" extrusionOk="0">
                  <a:moveTo>
                    <a:pt x="560" y="1"/>
                  </a:moveTo>
                  <a:cubicBezTo>
                    <a:pt x="560" y="1"/>
                    <a:pt x="425" y="91"/>
                    <a:pt x="283" y="244"/>
                  </a:cubicBezTo>
                  <a:cubicBezTo>
                    <a:pt x="142" y="391"/>
                    <a:pt x="0" y="606"/>
                    <a:pt x="0" y="855"/>
                  </a:cubicBezTo>
                  <a:cubicBezTo>
                    <a:pt x="0" y="901"/>
                    <a:pt x="6" y="946"/>
                    <a:pt x="17" y="997"/>
                  </a:cubicBezTo>
                  <a:cubicBezTo>
                    <a:pt x="62" y="1206"/>
                    <a:pt x="170" y="1319"/>
                    <a:pt x="260" y="1398"/>
                  </a:cubicBezTo>
                  <a:cubicBezTo>
                    <a:pt x="306" y="1444"/>
                    <a:pt x="345" y="1478"/>
                    <a:pt x="374" y="1512"/>
                  </a:cubicBezTo>
                  <a:cubicBezTo>
                    <a:pt x="402" y="1551"/>
                    <a:pt x="419" y="1585"/>
                    <a:pt x="419" y="1636"/>
                  </a:cubicBezTo>
                  <a:cubicBezTo>
                    <a:pt x="419" y="1704"/>
                    <a:pt x="385" y="1806"/>
                    <a:pt x="294" y="1953"/>
                  </a:cubicBezTo>
                  <a:lnTo>
                    <a:pt x="334" y="1976"/>
                  </a:lnTo>
                  <a:cubicBezTo>
                    <a:pt x="430" y="1823"/>
                    <a:pt x="470" y="1721"/>
                    <a:pt x="470" y="1636"/>
                  </a:cubicBezTo>
                  <a:cubicBezTo>
                    <a:pt x="470" y="1574"/>
                    <a:pt x="447" y="1523"/>
                    <a:pt x="413" y="1483"/>
                  </a:cubicBezTo>
                  <a:cubicBezTo>
                    <a:pt x="311" y="1359"/>
                    <a:pt x="130" y="1280"/>
                    <a:pt x="62" y="985"/>
                  </a:cubicBezTo>
                  <a:cubicBezTo>
                    <a:pt x="57" y="940"/>
                    <a:pt x="51" y="901"/>
                    <a:pt x="51" y="855"/>
                  </a:cubicBezTo>
                  <a:cubicBezTo>
                    <a:pt x="51" y="623"/>
                    <a:pt x="181" y="420"/>
                    <a:pt x="317" y="273"/>
                  </a:cubicBezTo>
                  <a:cubicBezTo>
                    <a:pt x="385" y="199"/>
                    <a:pt x="453" y="142"/>
                    <a:pt x="504" y="103"/>
                  </a:cubicBezTo>
                  <a:cubicBezTo>
                    <a:pt x="532" y="86"/>
                    <a:pt x="549" y="69"/>
                    <a:pt x="566" y="58"/>
                  </a:cubicBezTo>
                  <a:cubicBezTo>
                    <a:pt x="577" y="46"/>
                    <a:pt x="589" y="41"/>
                    <a:pt x="589" y="41"/>
                  </a:cubicBezTo>
                  <a:lnTo>
                    <a:pt x="560"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357225" y="3188325"/>
              <a:ext cx="265525" cy="234000"/>
            </a:xfrm>
            <a:custGeom>
              <a:avLst/>
              <a:gdLst/>
              <a:ahLst/>
              <a:cxnLst/>
              <a:rect l="l" t="t" r="r" b="b"/>
              <a:pathLst>
                <a:path w="10621" h="9360" extrusionOk="0">
                  <a:moveTo>
                    <a:pt x="0" y="1"/>
                  </a:moveTo>
                  <a:lnTo>
                    <a:pt x="0" y="46"/>
                  </a:lnTo>
                  <a:lnTo>
                    <a:pt x="781" y="46"/>
                  </a:lnTo>
                  <a:cubicBezTo>
                    <a:pt x="1166" y="46"/>
                    <a:pt x="1533" y="193"/>
                    <a:pt x="1816" y="448"/>
                  </a:cubicBezTo>
                  <a:lnTo>
                    <a:pt x="1890" y="516"/>
                  </a:lnTo>
                  <a:cubicBezTo>
                    <a:pt x="2144" y="748"/>
                    <a:pt x="2314" y="1059"/>
                    <a:pt x="2371" y="1404"/>
                  </a:cubicBezTo>
                  <a:lnTo>
                    <a:pt x="3434" y="8030"/>
                  </a:lnTo>
                  <a:cubicBezTo>
                    <a:pt x="3502" y="8454"/>
                    <a:pt x="3740" y="8833"/>
                    <a:pt x="4096" y="9076"/>
                  </a:cubicBezTo>
                  <a:cubicBezTo>
                    <a:pt x="4362" y="9263"/>
                    <a:pt x="4673" y="9359"/>
                    <a:pt x="4996" y="9359"/>
                  </a:cubicBezTo>
                  <a:lnTo>
                    <a:pt x="10620" y="9359"/>
                  </a:lnTo>
                  <a:lnTo>
                    <a:pt x="10620" y="9314"/>
                  </a:lnTo>
                  <a:lnTo>
                    <a:pt x="4996" y="9314"/>
                  </a:lnTo>
                  <a:cubicBezTo>
                    <a:pt x="4685" y="9314"/>
                    <a:pt x="4379" y="9218"/>
                    <a:pt x="4125" y="9037"/>
                  </a:cubicBezTo>
                  <a:cubicBezTo>
                    <a:pt x="3780" y="8799"/>
                    <a:pt x="3548" y="8437"/>
                    <a:pt x="3485" y="8024"/>
                  </a:cubicBezTo>
                  <a:lnTo>
                    <a:pt x="2416" y="1398"/>
                  </a:lnTo>
                  <a:cubicBezTo>
                    <a:pt x="2359" y="1042"/>
                    <a:pt x="2184" y="720"/>
                    <a:pt x="1924" y="482"/>
                  </a:cubicBezTo>
                  <a:lnTo>
                    <a:pt x="1850" y="414"/>
                  </a:lnTo>
                  <a:cubicBezTo>
                    <a:pt x="1556" y="148"/>
                    <a:pt x="1177" y="1"/>
                    <a:pt x="781"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417750" y="3227650"/>
              <a:ext cx="260150" cy="144300"/>
            </a:xfrm>
            <a:custGeom>
              <a:avLst/>
              <a:gdLst/>
              <a:ahLst/>
              <a:cxnLst/>
              <a:rect l="l" t="t" r="r" b="b"/>
              <a:pathLst>
                <a:path w="10406" h="5772" extrusionOk="0">
                  <a:moveTo>
                    <a:pt x="1" y="1"/>
                  </a:moveTo>
                  <a:lnTo>
                    <a:pt x="1" y="52"/>
                  </a:lnTo>
                  <a:lnTo>
                    <a:pt x="10338" y="52"/>
                  </a:lnTo>
                  <a:lnTo>
                    <a:pt x="8867" y="4657"/>
                  </a:lnTo>
                  <a:cubicBezTo>
                    <a:pt x="8663" y="5297"/>
                    <a:pt x="8069" y="5727"/>
                    <a:pt x="7401" y="5727"/>
                  </a:cubicBezTo>
                  <a:lnTo>
                    <a:pt x="923" y="5727"/>
                  </a:lnTo>
                  <a:lnTo>
                    <a:pt x="923" y="5772"/>
                  </a:lnTo>
                  <a:lnTo>
                    <a:pt x="7401" y="5772"/>
                  </a:lnTo>
                  <a:cubicBezTo>
                    <a:pt x="8092" y="5772"/>
                    <a:pt x="8703" y="5331"/>
                    <a:pt x="8912" y="4674"/>
                  </a:cubicBezTo>
                  <a:lnTo>
                    <a:pt x="1040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423275" y="3227650"/>
              <a:ext cx="177975" cy="1300"/>
            </a:xfrm>
            <a:custGeom>
              <a:avLst/>
              <a:gdLst/>
              <a:ahLst/>
              <a:cxnLst/>
              <a:rect l="l" t="t" r="r" b="b"/>
              <a:pathLst>
                <a:path w="7119" h="52" extrusionOk="0">
                  <a:moveTo>
                    <a:pt x="0" y="1"/>
                  </a:moveTo>
                  <a:lnTo>
                    <a:pt x="0" y="52"/>
                  </a:lnTo>
                  <a:lnTo>
                    <a:pt x="7118" y="52"/>
                  </a:lnTo>
                  <a:lnTo>
                    <a:pt x="7118"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423275" y="3262750"/>
              <a:ext cx="184900" cy="1150"/>
            </a:xfrm>
            <a:custGeom>
              <a:avLst/>
              <a:gdLst/>
              <a:ahLst/>
              <a:cxnLst/>
              <a:rect l="l" t="t" r="r" b="b"/>
              <a:pathLst>
                <a:path w="7396" h="46" extrusionOk="0">
                  <a:moveTo>
                    <a:pt x="0" y="0"/>
                  </a:moveTo>
                  <a:lnTo>
                    <a:pt x="0" y="45"/>
                  </a:lnTo>
                  <a:lnTo>
                    <a:pt x="7395" y="45"/>
                  </a:lnTo>
                  <a:lnTo>
                    <a:pt x="73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429500" y="3300225"/>
              <a:ext cx="224350" cy="1150"/>
            </a:xfrm>
            <a:custGeom>
              <a:avLst/>
              <a:gdLst/>
              <a:ahLst/>
              <a:cxnLst/>
              <a:rect l="l" t="t" r="r" b="b"/>
              <a:pathLst>
                <a:path w="8974" h="46" extrusionOk="0">
                  <a:moveTo>
                    <a:pt x="0" y="0"/>
                  </a:moveTo>
                  <a:lnTo>
                    <a:pt x="0" y="46"/>
                  </a:lnTo>
                  <a:lnTo>
                    <a:pt x="8974" y="46"/>
                  </a:lnTo>
                  <a:lnTo>
                    <a:pt x="8974"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35575" y="3337700"/>
              <a:ext cx="206250" cy="1175"/>
            </a:xfrm>
            <a:custGeom>
              <a:avLst/>
              <a:gdLst/>
              <a:ahLst/>
              <a:cxnLst/>
              <a:rect l="l" t="t" r="r" b="b"/>
              <a:pathLst>
                <a:path w="8250" h="47" extrusionOk="0">
                  <a:moveTo>
                    <a:pt x="1" y="1"/>
                  </a:moveTo>
                  <a:lnTo>
                    <a:pt x="1" y="46"/>
                  </a:lnTo>
                  <a:lnTo>
                    <a:pt x="8250" y="46"/>
                  </a:lnTo>
                  <a:lnTo>
                    <a:pt x="8250"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478300" y="3421150"/>
              <a:ext cx="42875" cy="42900"/>
            </a:xfrm>
            <a:custGeom>
              <a:avLst/>
              <a:gdLst/>
              <a:ahLst/>
              <a:cxnLst/>
              <a:rect l="l" t="t" r="r" b="b"/>
              <a:pathLst>
                <a:path w="1715" h="1716" extrusionOk="0">
                  <a:moveTo>
                    <a:pt x="855" y="46"/>
                  </a:moveTo>
                  <a:cubicBezTo>
                    <a:pt x="1081" y="46"/>
                    <a:pt x="1285" y="137"/>
                    <a:pt x="1432" y="284"/>
                  </a:cubicBezTo>
                  <a:cubicBezTo>
                    <a:pt x="1573" y="431"/>
                    <a:pt x="1664" y="635"/>
                    <a:pt x="1664" y="855"/>
                  </a:cubicBezTo>
                  <a:cubicBezTo>
                    <a:pt x="1664" y="1082"/>
                    <a:pt x="1573" y="1280"/>
                    <a:pt x="1432" y="1427"/>
                  </a:cubicBezTo>
                  <a:cubicBezTo>
                    <a:pt x="1285" y="1574"/>
                    <a:pt x="1081" y="1664"/>
                    <a:pt x="855" y="1664"/>
                  </a:cubicBezTo>
                  <a:cubicBezTo>
                    <a:pt x="634" y="1664"/>
                    <a:pt x="430" y="1574"/>
                    <a:pt x="283" y="1427"/>
                  </a:cubicBezTo>
                  <a:cubicBezTo>
                    <a:pt x="136" y="1280"/>
                    <a:pt x="45" y="1082"/>
                    <a:pt x="45" y="855"/>
                  </a:cubicBezTo>
                  <a:cubicBezTo>
                    <a:pt x="45" y="635"/>
                    <a:pt x="136" y="431"/>
                    <a:pt x="283" y="284"/>
                  </a:cubicBezTo>
                  <a:cubicBezTo>
                    <a:pt x="430" y="137"/>
                    <a:pt x="634" y="46"/>
                    <a:pt x="855" y="46"/>
                  </a:cubicBezTo>
                  <a:close/>
                  <a:moveTo>
                    <a:pt x="855" y="1"/>
                  </a:moveTo>
                  <a:cubicBezTo>
                    <a:pt x="385" y="1"/>
                    <a:pt x="0" y="386"/>
                    <a:pt x="0" y="855"/>
                  </a:cubicBezTo>
                  <a:cubicBezTo>
                    <a:pt x="0" y="1331"/>
                    <a:pt x="385" y="1715"/>
                    <a:pt x="855" y="1715"/>
                  </a:cubicBezTo>
                  <a:cubicBezTo>
                    <a:pt x="1330" y="1715"/>
                    <a:pt x="1715" y="1331"/>
                    <a:pt x="1715" y="855"/>
                  </a:cubicBezTo>
                  <a:cubicBezTo>
                    <a:pt x="1715" y="386"/>
                    <a:pt x="1330" y="1"/>
                    <a:pt x="855"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489325" y="3432200"/>
              <a:ext cx="20825" cy="20800"/>
            </a:xfrm>
            <a:custGeom>
              <a:avLst/>
              <a:gdLst/>
              <a:ahLst/>
              <a:cxnLst/>
              <a:rect l="l" t="t" r="r" b="b"/>
              <a:pathLst>
                <a:path w="833" h="832" extrusionOk="0">
                  <a:moveTo>
                    <a:pt x="414" y="0"/>
                  </a:moveTo>
                  <a:cubicBezTo>
                    <a:pt x="187" y="0"/>
                    <a:pt x="1" y="187"/>
                    <a:pt x="1" y="413"/>
                  </a:cubicBezTo>
                  <a:cubicBezTo>
                    <a:pt x="1" y="645"/>
                    <a:pt x="187" y="832"/>
                    <a:pt x="414" y="832"/>
                  </a:cubicBezTo>
                  <a:cubicBezTo>
                    <a:pt x="646" y="832"/>
                    <a:pt x="832" y="645"/>
                    <a:pt x="832" y="413"/>
                  </a:cubicBezTo>
                  <a:cubicBezTo>
                    <a:pt x="832" y="187"/>
                    <a:pt x="646" y="0"/>
                    <a:pt x="414"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580850" y="3421150"/>
              <a:ext cx="42875" cy="42900"/>
            </a:xfrm>
            <a:custGeom>
              <a:avLst/>
              <a:gdLst/>
              <a:ahLst/>
              <a:cxnLst/>
              <a:rect l="l" t="t" r="r" b="b"/>
              <a:pathLst>
                <a:path w="1715" h="1716" extrusionOk="0">
                  <a:moveTo>
                    <a:pt x="860" y="46"/>
                  </a:moveTo>
                  <a:cubicBezTo>
                    <a:pt x="1081" y="46"/>
                    <a:pt x="1285" y="137"/>
                    <a:pt x="1432" y="284"/>
                  </a:cubicBezTo>
                  <a:cubicBezTo>
                    <a:pt x="1579" y="431"/>
                    <a:pt x="1669" y="635"/>
                    <a:pt x="1669" y="855"/>
                  </a:cubicBezTo>
                  <a:cubicBezTo>
                    <a:pt x="1669" y="1082"/>
                    <a:pt x="1579" y="1280"/>
                    <a:pt x="1432" y="1427"/>
                  </a:cubicBezTo>
                  <a:cubicBezTo>
                    <a:pt x="1285" y="1574"/>
                    <a:pt x="1081" y="1664"/>
                    <a:pt x="860" y="1664"/>
                  </a:cubicBezTo>
                  <a:cubicBezTo>
                    <a:pt x="634" y="1664"/>
                    <a:pt x="430" y="1574"/>
                    <a:pt x="283" y="1427"/>
                  </a:cubicBezTo>
                  <a:cubicBezTo>
                    <a:pt x="136" y="1280"/>
                    <a:pt x="46" y="1082"/>
                    <a:pt x="46" y="855"/>
                  </a:cubicBezTo>
                  <a:cubicBezTo>
                    <a:pt x="46" y="635"/>
                    <a:pt x="136" y="431"/>
                    <a:pt x="283" y="284"/>
                  </a:cubicBezTo>
                  <a:cubicBezTo>
                    <a:pt x="430" y="137"/>
                    <a:pt x="634" y="46"/>
                    <a:pt x="860" y="46"/>
                  </a:cubicBezTo>
                  <a:close/>
                  <a:moveTo>
                    <a:pt x="860" y="1"/>
                  </a:moveTo>
                  <a:cubicBezTo>
                    <a:pt x="385" y="1"/>
                    <a:pt x="0" y="386"/>
                    <a:pt x="0" y="855"/>
                  </a:cubicBezTo>
                  <a:cubicBezTo>
                    <a:pt x="0" y="1331"/>
                    <a:pt x="385" y="1715"/>
                    <a:pt x="860" y="1715"/>
                  </a:cubicBezTo>
                  <a:cubicBezTo>
                    <a:pt x="1330" y="1715"/>
                    <a:pt x="1715" y="1331"/>
                    <a:pt x="1715" y="855"/>
                  </a:cubicBezTo>
                  <a:cubicBezTo>
                    <a:pt x="1715" y="386"/>
                    <a:pt x="1330" y="1"/>
                    <a:pt x="860"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591875" y="3432200"/>
              <a:ext cx="20825" cy="20800"/>
            </a:xfrm>
            <a:custGeom>
              <a:avLst/>
              <a:gdLst/>
              <a:ahLst/>
              <a:cxnLst/>
              <a:rect l="l" t="t" r="r" b="b"/>
              <a:pathLst>
                <a:path w="833" h="832" extrusionOk="0">
                  <a:moveTo>
                    <a:pt x="419" y="0"/>
                  </a:moveTo>
                  <a:cubicBezTo>
                    <a:pt x="187" y="0"/>
                    <a:pt x="1" y="187"/>
                    <a:pt x="1" y="413"/>
                  </a:cubicBezTo>
                  <a:cubicBezTo>
                    <a:pt x="1" y="645"/>
                    <a:pt x="187" y="832"/>
                    <a:pt x="419" y="832"/>
                  </a:cubicBezTo>
                  <a:cubicBezTo>
                    <a:pt x="646" y="832"/>
                    <a:pt x="832" y="645"/>
                    <a:pt x="832" y="413"/>
                  </a:cubicBezTo>
                  <a:cubicBezTo>
                    <a:pt x="832" y="187"/>
                    <a:pt x="646" y="0"/>
                    <a:pt x="419"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381550" y="3070925"/>
              <a:ext cx="33675" cy="75850"/>
            </a:xfrm>
            <a:custGeom>
              <a:avLst/>
              <a:gdLst/>
              <a:ahLst/>
              <a:cxnLst/>
              <a:rect l="l" t="t" r="r" b="b"/>
              <a:pathLst>
                <a:path w="1347" h="3034" extrusionOk="0">
                  <a:moveTo>
                    <a:pt x="68" y="1"/>
                  </a:moveTo>
                  <a:lnTo>
                    <a:pt x="0" y="29"/>
                  </a:lnTo>
                  <a:lnTo>
                    <a:pt x="1279" y="3034"/>
                  </a:lnTo>
                  <a:lnTo>
                    <a:pt x="1347" y="3005"/>
                  </a:lnTo>
                  <a:lnTo>
                    <a:pt x="68"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28925" y="3083375"/>
              <a:ext cx="5825" cy="59725"/>
            </a:xfrm>
            <a:custGeom>
              <a:avLst/>
              <a:gdLst/>
              <a:ahLst/>
              <a:cxnLst/>
              <a:rect l="l" t="t" r="r" b="b"/>
              <a:pathLst>
                <a:path w="233" h="2389" extrusionOk="0">
                  <a:moveTo>
                    <a:pt x="68" y="1"/>
                  </a:moveTo>
                  <a:lnTo>
                    <a:pt x="1" y="6"/>
                  </a:lnTo>
                  <a:lnTo>
                    <a:pt x="165" y="2388"/>
                  </a:lnTo>
                  <a:lnTo>
                    <a:pt x="233" y="2383"/>
                  </a:lnTo>
                  <a:lnTo>
                    <a:pt x="68"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356075" y="3118600"/>
              <a:ext cx="47700" cy="37925"/>
            </a:xfrm>
            <a:custGeom>
              <a:avLst/>
              <a:gdLst/>
              <a:ahLst/>
              <a:cxnLst/>
              <a:rect l="l" t="t" r="r" b="b"/>
              <a:pathLst>
                <a:path w="1908" h="1517" extrusionOk="0">
                  <a:moveTo>
                    <a:pt x="46" y="1"/>
                  </a:moveTo>
                  <a:lnTo>
                    <a:pt x="1" y="57"/>
                  </a:lnTo>
                  <a:lnTo>
                    <a:pt x="1868" y="1517"/>
                  </a:lnTo>
                  <a:lnTo>
                    <a:pt x="1907" y="1460"/>
                  </a:lnTo>
                  <a:lnTo>
                    <a:pt x="46"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356650" y="3156075"/>
              <a:ext cx="38350" cy="13200"/>
            </a:xfrm>
            <a:custGeom>
              <a:avLst/>
              <a:gdLst/>
              <a:ahLst/>
              <a:cxnLst/>
              <a:rect l="l" t="t" r="r" b="b"/>
              <a:pathLst>
                <a:path w="1534" h="528" extrusionOk="0">
                  <a:moveTo>
                    <a:pt x="23" y="1"/>
                  </a:moveTo>
                  <a:lnTo>
                    <a:pt x="0" y="69"/>
                  </a:lnTo>
                  <a:lnTo>
                    <a:pt x="1511" y="527"/>
                  </a:lnTo>
                  <a:lnTo>
                    <a:pt x="1534" y="459"/>
                  </a:lnTo>
                  <a:lnTo>
                    <a:pt x="23"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51425" y="3098375"/>
              <a:ext cx="13450" cy="45150"/>
            </a:xfrm>
            <a:custGeom>
              <a:avLst/>
              <a:gdLst/>
              <a:ahLst/>
              <a:cxnLst/>
              <a:rect l="l" t="t" r="r" b="b"/>
              <a:pathLst>
                <a:path w="538" h="1806" extrusionOk="0">
                  <a:moveTo>
                    <a:pt x="464" y="0"/>
                  </a:moveTo>
                  <a:lnTo>
                    <a:pt x="0" y="1783"/>
                  </a:lnTo>
                  <a:lnTo>
                    <a:pt x="68" y="1805"/>
                  </a:lnTo>
                  <a:lnTo>
                    <a:pt x="538" y="23"/>
                  </a:lnTo>
                  <a:lnTo>
                    <a:pt x="464" y="0"/>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6"/>
        <p:cNvGrpSpPr/>
        <p:nvPr/>
      </p:nvGrpSpPr>
      <p:grpSpPr>
        <a:xfrm>
          <a:off x="0" y="0"/>
          <a:ext cx="0" cy="0"/>
          <a:chOff x="0" y="0"/>
          <a:chExt cx="0" cy="0"/>
        </a:xfrm>
      </p:grpSpPr>
      <p:grpSp>
        <p:nvGrpSpPr>
          <p:cNvPr id="6687" name="Google Shape;6687;p84"/>
          <p:cNvGrpSpPr/>
          <p:nvPr/>
        </p:nvGrpSpPr>
        <p:grpSpPr>
          <a:xfrm>
            <a:off x="829359" y="2307635"/>
            <a:ext cx="339235" cy="298186"/>
            <a:chOff x="898875" y="244725"/>
            <a:chExt cx="481800" cy="423500"/>
          </a:xfrm>
        </p:grpSpPr>
        <p:sp>
          <p:nvSpPr>
            <p:cNvPr id="6688" name="Google Shape;6688;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84"/>
          <p:cNvGrpSpPr/>
          <p:nvPr/>
        </p:nvGrpSpPr>
        <p:grpSpPr>
          <a:xfrm>
            <a:off x="1267741" y="2287103"/>
            <a:ext cx="298169" cy="339253"/>
            <a:chOff x="1529350" y="258825"/>
            <a:chExt cx="423475" cy="481825"/>
          </a:xfrm>
        </p:grpSpPr>
        <p:sp>
          <p:nvSpPr>
            <p:cNvPr id="6695" name="Google Shape;6695;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84"/>
          <p:cNvGrpSpPr/>
          <p:nvPr/>
        </p:nvGrpSpPr>
        <p:grpSpPr>
          <a:xfrm>
            <a:off x="1660716" y="2367273"/>
            <a:ext cx="340890" cy="178912"/>
            <a:chOff x="2084325" y="363300"/>
            <a:chExt cx="484150" cy="254100"/>
          </a:xfrm>
        </p:grpSpPr>
        <p:sp>
          <p:nvSpPr>
            <p:cNvPr id="6698" name="Google Shape;6698;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0" name="Google Shape;6700;p84"/>
          <p:cNvGrpSpPr/>
          <p:nvPr/>
        </p:nvGrpSpPr>
        <p:grpSpPr>
          <a:xfrm>
            <a:off x="2110011" y="2287102"/>
            <a:ext cx="298169" cy="339253"/>
            <a:chOff x="2707500" y="249400"/>
            <a:chExt cx="423475" cy="481825"/>
          </a:xfrm>
        </p:grpSpPr>
        <p:sp>
          <p:nvSpPr>
            <p:cNvPr id="6701" name="Google Shape;6701;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84"/>
          <p:cNvGrpSpPr/>
          <p:nvPr/>
        </p:nvGrpSpPr>
        <p:grpSpPr>
          <a:xfrm>
            <a:off x="2523626" y="2287428"/>
            <a:ext cx="305386" cy="338602"/>
            <a:chOff x="3300325" y="249875"/>
            <a:chExt cx="433725" cy="480900"/>
          </a:xfrm>
        </p:grpSpPr>
        <p:sp>
          <p:nvSpPr>
            <p:cNvPr id="6704" name="Google Shape;6704;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84"/>
          <p:cNvGrpSpPr/>
          <p:nvPr/>
        </p:nvGrpSpPr>
        <p:grpSpPr>
          <a:xfrm>
            <a:off x="2912712" y="2287349"/>
            <a:ext cx="352349" cy="338760"/>
            <a:chOff x="3854700" y="249750"/>
            <a:chExt cx="500425" cy="481125"/>
          </a:xfrm>
        </p:grpSpPr>
        <p:sp>
          <p:nvSpPr>
            <p:cNvPr id="6711" name="Google Shape;6711;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4"/>
          <p:cNvGrpSpPr/>
          <p:nvPr/>
        </p:nvGrpSpPr>
        <p:grpSpPr>
          <a:xfrm>
            <a:off x="3330701" y="2287349"/>
            <a:ext cx="352349" cy="338760"/>
            <a:chOff x="4447550" y="249750"/>
            <a:chExt cx="500425" cy="481125"/>
          </a:xfrm>
        </p:grpSpPr>
        <p:sp>
          <p:nvSpPr>
            <p:cNvPr id="6720" name="Google Shape;6720;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84"/>
          <p:cNvGrpSpPr/>
          <p:nvPr/>
        </p:nvGrpSpPr>
        <p:grpSpPr>
          <a:xfrm>
            <a:off x="3759902" y="2287102"/>
            <a:ext cx="339253" cy="339253"/>
            <a:chOff x="5049725" y="249400"/>
            <a:chExt cx="481825" cy="481825"/>
          </a:xfrm>
        </p:grpSpPr>
        <p:sp>
          <p:nvSpPr>
            <p:cNvPr id="6723" name="Google Shape;6723;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5" name="Google Shape;6725;p84"/>
          <p:cNvGrpSpPr/>
          <p:nvPr/>
        </p:nvGrpSpPr>
        <p:grpSpPr>
          <a:xfrm>
            <a:off x="4173843" y="2287102"/>
            <a:ext cx="339253" cy="339253"/>
            <a:chOff x="5660400" y="238125"/>
            <a:chExt cx="481825" cy="481825"/>
          </a:xfrm>
        </p:grpSpPr>
        <p:sp>
          <p:nvSpPr>
            <p:cNvPr id="6726" name="Google Shape;6726;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84"/>
          <p:cNvGrpSpPr/>
          <p:nvPr/>
        </p:nvGrpSpPr>
        <p:grpSpPr>
          <a:xfrm>
            <a:off x="4590529" y="2287102"/>
            <a:ext cx="339253" cy="339253"/>
            <a:chOff x="6235400" y="249400"/>
            <a:chExt cx="481825" cy="481825"/>
          </a:xfrm>
        </p:grpSpPr>
        <p:sp>
          <p:nvSpPr>
            <p:cNvPr id="6729" name="Google Shape;6729;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84"/>
          <p:cNvGrpSpPr/>
          <p:nvPr/>
        </p:nvGrpSpPr>
        <p:grpSpPr>
          <a:xfrm>
            <a:off x="828875" y="2731810"/>
            <a:ext cx="340204" cy="298116"/>
            <a:chOff x="899850" y="871450"/>
            <a:chExt cx="483175" cy="423400"/>
          </a:xfrm>
        </p:grpSpPr>
        <p:sp>
          <p:nvSpPr>
            <p:cNvPr id="6735" name="Google Shape;6735;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9" name="Google Shape;6739;p8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0" name="Google Shape;6740;p84"/>
          <p:cNvGrpSpPr/>
          <p:nvPr/>
        </p:nvGrpSpPr>
        <p:grpSpPr>
          <a:xfrm>
            <a:off x="1660875" y="2711232"/>
            <a:ext cx="340573" cy="339271"/>
            <a:chOff x="2085450" y="842250"/>
            <a:chExt cx="483700" cy="481850"/>
          </a:xfrm>
        </p:grpSpPr>
        <p:sp>
          <p:nvSpPr>
            <p:cNvPr id="6741" name="Google Shape;6741;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84"/>
          <p:cNvGrpSpPr/>
          <p:nvPr/>
        </p:nvGrpSpPr>
        <p:grpSpPr>
          <a:xfrm>
            <a:off x="2089443" y="2711241"/>
            <a:ext cx="339306" cy="339253"/>
            <a:chOff x="2685825" y="840375"/>
            <a:chExt cx="481900" cy="481825"/>
          </a:xfrm>
        </p:grpSpPr>
        <p:sp>
          <p:nvSpPr>
            <p:cNvPr id="6745" name="Google Shape;6745;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7" name="Google Shape;6747;p84"/>
          <p:cNvGrpSpPr/>
          <p:nvPr/>
        </p:nvGrpSpPr>
        <p:grpSpPr>
          <a:xfrm>
            <a:off x="2501104" y="2710924"/>
            <a:ext cx="350431" cy="339887"/>
            <a:chOff x="3270675" y="841800"/>
            <a:chExt cx="497700" cy="482725"/>
          </a:xfrm>
        </p:grpSpPr>
        <p:sp>
          <p:nvSpPr>
            <p:cNvPr id="6748" name="Google Shape;6748;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51" name="Google Shape;6751;p8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52" name="Google Shape;6752;p84"/>
          <p:cNvGrpSpPr/>
          <p:nvPr/>
        </p:nvGrpSpPr>
        <p:grpSpPr>
          <a:xfrm>
            <a:off x="3337249" y="2731783"/>
            <a:ext cx="339253" cy="298169"/>
            <a:chOff x="4467200" y="877100"/>
            <a:chExt cx="481825" cy="423475"/>
          </a:xfrm>
        </p:grpSpPr>
        <p:sp>
          <p:nvSpPr>
            <p:cNvPr id="6753" name="Google Shape;6753;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84"/>
          <p:cNvGrpSpPr/>
          <p:nvPr/>
        </p:nvGrpSpPr>
        <p:grpSpPr>
          <a:xfrm>
            <a:off x="3752140" y="2711232"/>
            <a:ext cx="354778" cy="339271"/>
            <a:chOff x="5045500" y="842250"/>
            <a:chExt cx="503875" cy="481850"/>
          </a:xfrm>
        </p:grpSpPr>
        <p:sp>
          <p:nvSpPr>
            <p:cNvPr id="6758" name="Google Shape;6758;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0" name="Google Shape;6760;p84"/>
          <p:cNvGrpSpPr/>
          <p:nvPr/>
        </p:nvGrpSpPr>
        <p:grpSpPr>
          <a:xfrm>
            <a:off x="4174987" y="2737451"/>
            <a:ext cx="336965" cy="286833"/>
            <a:chOff x="5645200" y="879425"/>
            <a:chExt cx="478575" cy="407375"/>
          </a:xfrm>
        </p:grpSpPr>
        <p:sp>
          <p:nvSpPr>
            <p:cNvPr id="6761" name="Google Shape;6761;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84"/>
          <p:cNvGrpSpPr/>
          <p:nvPr/>
        </p:nvGrpSpPr>
        <p:grpSpPr>
          <a:xfrm>
            <a:off x="4611062" y="2711241"/>
            <a:ext cx="298186" cy="339253"/>
            <a:chOff x="6264525" y="842250"/>
            <a:chExt cx="423500" cy="481825"/>
          </a:xfrm>
        </p:grpSpPr>
        <p:sp>
          <p:nvSpPr>
            <p:cNvPr id="6768" name="Google Shape;6768;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84"/>
          <p:cNvGrpSpPr/>
          <p:nvPr/>
        </p:nvGrpSpPr>
        <p:grpSpPr>
          <a:xfrm>
            <a:off x="829350" y="3125895"/>
            <a:ext cx="339253" cy="339253"/>
            <a:chOff x="900750" y="1436075"/>
            <a:chExt cx="481825" cy="481825"/>
          </a:xfrm>
        </p:grpSpPr>
        <p:sp>
          <p:nvSpPr>
            <p:cNvPr id="6776" name="Google Shape;6776;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4"/>
          <p:cNvGrpSpPr/>
          <p:nvPr/>
        </p:nvGrpSpPr>
        <p:grpSpPr>
          <a:xfrm>
            <a:off x="1247198" y="3186183"/>
            <a:ext cx="339253" cy="218676"/>
            <a:chOff x="1492675" y="1520750"/>
            <a:chExt cx="481825" cy="310575"/>
          </a:xfrm>
        </p:grpSpPr>
        <p:sp>
          <p:nvSpPr>
            <p:cNvPr id="6781" name="Google Shape;6781;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4"/>
          <p:cNvGrpSpPr/>
          <p:nvPr/>
        </p:nvGrpSpPr>
        <p:grpSpPr>
          <a:xfrm>
            <a:off x="1654995" y="3125877"/>
            <a:ext cx="352332" cy="339288"/>
            <a:chOff x="2071000" y="1435025"/>
            <a:chExt cx="500400" cy="481875"/>
          </a:xfrm>
        </p:grpSpPr>
        <p:sp>
          <p:nvSpPr>
            <p:cNvPr id="6784" name="Google Shape;6784;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84"/>
          <p:cNvGrpSpPr/>
          <p:nvPr/>
        </p:nvGrpSpPr>
        <p:grpSpPr>
          <a:xfrm>
            <a:off x="2083159" y="3146709"/>
            <a:ext cx="351874" cy="297623"/>
            <a:chOff x="2678350" y="1464650"/>
            <a:chExt cx="499750" cy="422700"/>
          </a:xfrm>
        </p:grpSpPr>
        <p:sp>
          <p:nvSpPr>
            <p:cNvPr id="6788" name="Google Shape;6788;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84"/>
          <p:cNvGrpSpPr/>
          <p:nvPr/>
        </p:nvGrpSpPr>
        <p:grpSpPr>
          <a:xfrm>
            <a:off x="2506692" y="3125895"/>
            <a:ext cx="339253" cy="339253"/>
            <a:chOff x="3271200" y="1435075"/>
            <a:chExt cx="481825" cy="481825"/>
          </a:xfrm>
        </p:grpSpPr>
        <p:sp>
          <p:nvSpPr>
            <p:cNvPr id="6792" name="Google Shape;6792;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84"/>
          <p:cNvGrpSpPr/>
          <p:nvPr/>
        </p:nvGrpSpPr>
        <p:grpSpPr>
          <a:xfrm>
            <a:off x="2917165" y="3125877"/>
            <a:ext cx="343442" cy="339288"/>
            <a:chOff x="3858100" y="1435075"/>
            <a:chExt cx="487775" cy="481875"/>
          </a:xfrm>
        </p:grpSpPr>
        <p:sp>
          <p:nvSpPr>
            <p:cNvPr id="6795" name="Google Shape;6795;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0" name="Google Shape;6800;p84"/>
          <p:cNvGrpSpPr/>
          <p:nvPr/>
        </p:nvGrpSpPr>
        <p:grpSpPr>
          <a:xfrm>
            <a:off x="3337249" y="3125895"/>
            <a:ext cx="339253" cy="339253"/>
            <a:chOff x="4456875" y="1435075"/>
            <a:chExt cx="481825" cy="481825"/>
          </a:xfrm>
        </p:grpSpPr>
        <p:sp>
          <p:nvSpPr>
            <p:cNvPr id="6801" name="Google Shape;6801;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4"/>
          <p:cNvGrpSpPr/>
          <p:nvPr/>
        </p:nvGrpSpPr>
        <p:grpSpPr>
          <a:xfrm>
            <a:off x="3758239" y="3125886"/>
            <a:ext cx="342580" cy="339271"/>
            <a:chOff x="5049725" y="1435050"/>
            <a:chExt cx="486550" cy="481850"/>
          </a:xfrm>
        </p:grpSpPr>
        <p:sp>
          <p:nvSpPr>
            <p:cNvPr id="6821" name="Google Shape;6821;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5" name="Google Shape;6825;p84"/>
          <p:cNvGrpSpPr/>
          <p:nvPr/>
        </p:nvGrpSpPr>
        <p:grpSpPr>
          <a:xfrm>
            <a:off x="4173790" y="3125895"/>
            <a:ext cx="339359" cy="339253"/>
            <a:chOff x="5642475" y="1435075"/>
            <a:chExt cx="481975" cy="481825"/>
          </a:xfrm>
        </p:grpSpPr>
        <p:sp>
          <p:nvSpPr>
            <p:cNvPr id="6826" name="Google Shape;6826;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4"/>
          <p:cNvGrpSpPr/>
          <p:nvPr/>
        </p:nvGrpSpPr>
        <p:grpSpPr>
          <a:xfrm>
            <a:off x="4588276" y="3125886"/>
            <a:ext cx="343759" cy="339271"/>
            <a:chOff x="6232000" y="1435050"/>
            <a:chExt cx="488225" cy="481850"/>
          </a:xfrm>
        </p:grpSpPr>
        <p:sp>
          <p:nvSpPr>
            <p:cNvPr id="6830" name="Google Shape;6830;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4"/>
          <p:cNvGrpSpPr/>
          <p:nvPr/>
        </p:nvGrpSpPr>
        <p:grpSpPr>
          <a:xfrm>
            <a:off x="849012" y="3539545"/>
            <a:ext cx="299929" cy="337792"/>
            <a:chOff x="924450" y="2028975"/>
            <a:chExt cx="425975" cy="479750"/>
          </a:xfrm>
        </p:grpSpPr>
        <p:sp>
          <p:nvSpPr>
            <p:cNvPr id="6836" name="Google Shape;6836;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84"/>
          <p:cNvGrpSpPr/>
          <p:nvPr/>
        </p:nvGrpSpPr>
        <p:grpSpPr>
          <a:xfrm>
            <a:off x="1661509" y="3559347"/>
            <a:ext cx="339306" cy="298186"/>
            <a:chOff x="2085450" y="2057100"/>
            <a:chExt cx="481900" cy="423500"/>
          </a:xfrm>
        </p:grpSpPr>
        <p:sp>
          <p:nvSpPr>
            <p:cNvPr id="6840" name="Google Shape;6840;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3" name="Google Shape;6843;p84"/>
          <p:cNvGrpSpPr/>
          <p:nvPr/>
        </p:nvGrpSpPr>
        <p:grpSpPr>
          <a:xfrm>
            <a:off x="2089442" y="3582592"/>
            <a:ext cx="339306" cy="251698"/>
            <a:chOff x="2678275" y="2090100"/>
            <a:chExt cx="481900" cy="357475"/>
          </a:xfrm>
        </p:grpSpPr>
        <p:sp>
          <p:nvSpPr>
            <p:cNvPr id="6844" name="Google Shape;6844;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4"/>
          <p:cNvGrpSpPr/>
          <p:nvPr/>
        </p:nvGrpSpPr>
        <p:grpSpPr>
          <a:xfrm>
            <a:off x="2566646" y="3594790"/>
            <a:ext cx="219345" cy="227301"/>
            <a:chOff x="3357325" y="2093500"/>
            <a:chExt cx="311525" cy="322825"/>
          </a:xfrm>
        </p:grpSpPr>
        <p:sp>
          <p:nvSpPr>
            <p:cNvPr id="6850" name="Google Shape;6850;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3" name="Google Shape;6853;p8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4" name="Google Shape;6854;p84"/>
          <p:cNvGrpSpPr/>
          <p:nvPr/>
        </p:nvGrpSpPr>
        <p:grpSpPr>
          <a:xfrm>
            <a:off x="3360836" y="3538814"/>
            <a:ext cx="292078" cy="339253"/>
            <a:chOff x="4492800" y="2027925"/>
            <a:chExt cx="414825" cy="481825"/>
          </a:xfrm>
        </p:grpSpPr>
        <p:sp>
          <p:nvSpPr>
            <p:cNvPr id="6855" name="Google Shape;6855;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7" name="Google Shape;6857;p84"/>
          <p:cNvGrpSpPr/>
          <p:nvPr/>
        </p:nvGrpSpPr>
        <p:grpSpPr>
          <a:xfrm>
            <a:off x="3759928" y="3538805"/>
            <a:ext cx="339200" cy="339271"/>
            <a:chOff x="5049725" y="2027900"/>
            <a:chExt cx="481750" cy="481850"/>
          </a:xfrm>
        </p:grpSpPr>
        <p:sp>
          <p:nvSpPr>
            <p:cNvPr id="6858" name="Google Shape;6858;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6" name="Google Shape;6866;p84"/>
          <p:cNvGrpSpPr/>
          <p:nvPr/>
        </p:nvGrpSpPr>
        <p:grpSpPr>
          <a:xfrm>
            <a:off x="4233524" y="3538893"/>
            <a:ext cx="219890" cy="339095"/>
            <a:chOff x="5726350" y="2028150"/>
            <a:chExt cx="312300" cy="481600"/>
          </a:xfrm>
        </p:grpSpPr>
        <p:sp>
          <p:nvSpPr>
            <p:cNvPr id="6867" name="Google Shape;6867;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4"/>
          <p:cNvGrpSpPr/>
          <p:nvPr/>
        </p:nvGrpSpPr>
        <p:grpSpPr>
          <a:xfrm>
            <a:off x="4593715" y="3542000"/>
            <a:ext cx="332881" cy="332881"/>
            <a:chOff x="6239925" y="2032450"/>
            <a:chExt cx="472775" cy="472775"/>
          </a:xfrm>
        </p:grpSpPr>
        <p:sp>
          <p:nvSpPr>
            <p:cNvPr id="6871" name="Google Shape;6871;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4"/>
          <p:cNvGrpSpPr/>
          <p:nvPr/>
        </p:nvGrpSpPr>
        <p:grpSpPr>
          <a:xfrm>
            <a:off x="5042807" y="2364092"/>
            <a:ext cx="334641" cy="185425"/>
            <a:chOff x="903075" y="2730000"/>
            <a:chExt cx="475275" cy="263350"/>
          </a:xfrm>
        </p:grpSpPr>
        <p:sp>
          <p:nvSpPr>
            <p:cNvPr id="6874" name="Google Shape;6874;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84"/>
          <p:cNvGrpSpPr/>
          <p:nvPr/>
        </p:nvGrpSpPr>
        <p:grpSpPr>
          <a:xfrm>
            <a:off x="1247198" y="3538814"/>
            <a:ext cx="339253" cy="339253"/>
            <a:chOff x="1492675" y="2027925"/>
            <a:chExt cx="481825" cy="481825"/>
          </a:xfrm>
        </p:grpSpPr>
        <p:sp>
          <p:nvSpPr>
            <p:cNvPr id="6878" name="Google Shape;6878;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4"/>
          <p:cNvGrpSpPr/>
          <p:nvPr/>
        </p:nvGrpSpPr>
        <p:grpSpPr>
          <a:xfrm>
            <a:off x="5473575" y="2287178"/>
            <a:ext cx="339253" cy="339253"/>
            <a:chOff x="1492675" y="2620775"/>
            <a:chExt cx="481825" cy="481825"/>
          </a:xfrm>
        </p:grpSpPr>
        <p:sp>
          <p:nvSpPr>
            <p:cNvPr id="6884" name="Google Shape;6884;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86" name="Google Shape;6886;p8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87" name="Google Shape;6887;p84"/>
          <p:cNvGrpSpPr/>
          <p:nvPr/>
        </p:nvGrpSpPr>
        <p:grpSpPr>
          <a:xfrm>
            <a:off x="6297328" y="2303161"/>
            <a:ext cx="333585" cy="307287"/>
            <a:chOff x="2682350" y="2643425"/>
            <a:chExt cx="473775" cy="436425"/>
          </a:xfrm>
        </p:grpSpPr>
        <p:sp>
          <p:nvSpPr>
            <p:cNvPr id="6888" name="Google Shape;6888;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4" name="Google Shape;6894;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5" name="Google Shape;6895;p84"/>
          <p:cNvGrpSpPr/>
          <p:nvPr/>
        </p:nvGrpSpPr>
        <p:grpSpPr>
          <a:xfrm>
            <a:off x="6762818" y="2287178"/>
            <a:ext cx="238531" cy="339253"/>
            <a:chOff x="3342725" y="2620775"/>
            <a:chExt cx="338775" cy="481825"/>
          </a:xfrm>
        </p:grpSpPr>
        <p:sp>
          <p:nvSpPr>
            <p:cNvPr id="6896" name="Google Shape;6896;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9" name="Google Shape;6899;p84"/>
          <p:cNvGrpSpPr/>
          <p:nvPr/>
        </p:nvGrpSpPr>
        <p:grpSpPr>
          <a:xfrm>
            <a:off x="7156568" y="2287178"/>
            <a:ext cx="278296" cy="339253"/>
            <a:chOff x="3907325" y="2620775"/>
            <a:chExt cx="395250" cy="481825"/>
          </a:xfrm>
        </p:grpSpPr>
        <p:sp>
          <p:nvSpPr>
            <p:cNvPr id="6900" name="Google Shape;6900;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4"/>
          <p:cNvGrpSpPr/>
          <p:nvPr/>
        </p:nvGrpSpPr>
        <p:grpSpPr>
          <a:xfrm>
            <a:off x="7549755" y="2297783"/>
            <a:ext cx="339253" cy="318042"/>
            <a:chOff x="4456875" y="2635825"/>
            <a:chExt cx="481825" cy="451700"/>
          </a:xfrm>
        </p:grpSpPr>
        <p:sp>
          <p:nvSpPr>
            <p:cNvPr id="6905" name="Google Shape;6905;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1" name="Google Shape;6911;p84"/>
          <p:cNvGrpSpPr/>
          <p:nvPr/>
        </p:nvGrpSpPr>
        <p:grpSpPr>
          <a:xfrm>
            <a:off x="7974679" y="2297783"/>
            <a:ext cx="339253" cy="318042"/>
            <a:chOff x="5049725" y="2635825"/>
            <a:chExt cx="481825" cy="451700"/>
          </a:xfrm>
        </p:grpSpPr>
        <p:sp>
          <p:nvSpPr>
            <p:cNvPr id="6912" name="Google Shape;6912;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5" name="Google Shape;6915;p84"/>
          <p:cNvGrpSpPr/>
          <p:nvPr/>
        </p:nvGrpSpPr>
        <p:grpSpPr>
          <a:xfrm>
            <a:off x="2375386" y="3952243"/>
            <a:ext cx="338566" cy="338373"/>
            <a:chOff x="5643000" y="2621375"/>
            <a:chExt cx="480850" cy="480575"/>
          </a:xfrm>
        </p:grpSpPr>
        <p:sp>
          <p:nvSpPr>
            <p:cNvPr id="6916" name="Google Shape;6916;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3" name="Google Shape;6923;p84"/>
          <p:cNvGrpSpPr/>
          <p:nvPr/>
        </p:nvGrpSpPr>
        <p:grpSpPr>
          <a:xfrm>
            <a:off x="4192782" y="3951803"/>
            <a:ext cx="339359" cy="339253"/>
            <a:chOff x="6235250" y="2620775"/>
            <a:chExt cx="481975" cy="481825"/>
          </a:xfrm>
        </p:grpSpPr>
        <p:sp>
          <p:nvSpPr>
            <p:cNvPr id="6924" name="Google Shape;6924;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29" name="Google Shape;6929;p8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30" name="Google Shape;6930;p84"/>
          <p:cNvGrpSpPr/>
          <p:nvPr/>
        </p:nvGrpSpPr>
        <p:grpSpPr>
          <a:xfrm>
            <a:off x="5472652" y="2711317"/>
            <a:ext cx="341101" cy="339253"/>
            <a:chOff x="1535000" y="3223325"/>
            <a:chExt cx="484450" cy="481825"/>
          </a:xfrm>
        </p:grpSpPr>
        <p:sp>
          <p:nvSpPr>
            <p:cNvPr id="6931" name="Google Shape;6931;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84"/>
          <p:cNvGrpSpPr/>
          <p:nvPr/>
        </p:nvGrpSpPr>
        <p:grpSpPr>
          <a:xfrm>
            <a:off x="5880219" y="2746618"/>
            <a:ext cx="339253" cy="268649"/>
            <a:chOff x="2085525" y="3263750"/>
            <a:chExt cx="481825" cy="381550"/>
          </a:xfrm>
        </p:grpSpPr>
        <p:sp>
          <p:nvSpPr>
            <p:cNvPr id="6935" name="Google Shape;6935;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37" name="Google Shape;6937;p8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38" name="Google Shape;6938;p84"/>
          <p:cNvGrpSpPr/>
          <p:nvPr/>
        </p:nvGrpSpPr>
        <p:grpSpPr>
          <a:xfrm>
            <a:off x="6711982" y="2711308"/>
            <a:ext cx="340204" cy="339271"/>
            <a:chOff x="3270450" y="3213625"/>
            <a:chExt cx="483175" cy="481850"/>
          </a:xfrm>
        </p:grpSpPr>
        <p:sp>
          <p:nvSpPr>
            <p:cNvPr id="6939" name="Google Shape;6939;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1" name="Google Shape;6941;p84"/>
          <p:cNvGrpSpPr/>
          <p:nvPr/>
        </p:nvGrpSpPr>
        <p:grpSpPr>
          <a:xfrm>
            <a:off x="7211250" y="2711317"/>
            <a:ext cx="168931" cy="339253"/>
            <a:chOff x="3984950" y="3213600"/>
            <a:chExt cx="239925" cy="481825"/>
          </a:xfrm>
        </p:grpSpPr>
        <p:sp>
          <p:nvSpPr>
            <p:cNvPr id="6942" name="Google Shape;6942;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4" name="Google Shape;6944;p8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6" name="Google Shape;6946;p84"/>
          <p:cNvGrpSpPr/>
          <p:nvPr/>
        </p:nvGrpSpPr>
        <p:grpSpPr>
          <a:xfrm>
            <a:off x="1874281" y="3981487"/>
            <a:ext cx="355218" cy="279880"/>
            <a:chOff x="5629975" y="3255775"/>
            <a:chExt cx="504500" cy="397500"/>
          </a:xfrm>
        </p:grpSpPr>
        <p:sp>
          <p:nvSpPr>
            <p:cNvPr id="6947" name="Google Shape;6947;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2" name="Google Shape;6952;p84"/>
          <p:cNvGrpSpPr/>
          <p:nvPr/>
        </p:nvGrpSpPr>
        <p:grpSpPr>
          <a:xfrm>
            <a:off x="3755839" y="3981593"/>
            <a:ext cx="340256" cy="279669"/>
            <a:chOff x="6234950" y="3255925"/>
            <a:chExt cx="483250" cy="397200"/>
          </a:xfrm>
        </p:grpSpPr>
        <p:sp>
          <p:nvSpPr>
            <p:cNvPr id="6953" name="Google Shape;6953;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5" name="Google Shape;6955;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4"/>
          <p:cNvGrpSpPr/>
          <p:nvPr/>
        </p:nvGrpSpPr>
        <p:grpSpPr>
          <a:xfrm>
            <a:off x="5051107" y="3125970"/>
            <a:ext cx="318042" cy="339253"/>
            <a:chOff x="914900" y="3806450"/>
            <a:chExt cx="451700" cy="481825"/>
          </a:xfrm>
        </p:grpSpPr>
        <p:sp>
          <p:nvSpPr>
            <p:cNvPr id="6960" name="Google Shape;6960;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4"/>
          <p:cNvGrpSpPr/>
          <p:nvPr/>
        </p:nvGrpSpPr>
        <p:grpSpPr>
          <a:xfrm>
            <a:off x="5470028" y="3125785"/>
            <a:ext cx="346347" cy="339623"/>
            <a:chOff x="1490050" y="3805975"/>
            <a:chExt cx="491900" cy="482350"/>
          </a:xfrm>
        </p:grpSpPr>
        <p:sp>
          <p:nvSpPr>
            <p:cNvPr id="6966" name="Google Shape;6966;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4"/>
          <p:cNvGrpSpPr/>
          <p:nvPr/>
        </p:nvGrpSpPr>
        <p:grpSpPr>
          <a:xfrm>
            <a:off x="5893896" y="3125970"/>
            <a:ext cx="311899" cy="339253"/>
            <a:chOff x="2104275" y="3806450"/>
            <a:chExt cx="442975" cy="481825"/>
          </a:xfrm>
        </p:grpSpPr>
        <p:sp>
          <p:nvSpPr>
            <p:cNvPr id="6971" name="Google Shape;6971;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3" name="Google Shape;6973;p84"/>
          <p:cNvGrpSpPr/>
          <p:nvPr/>
        </p:nvGrpSpPr>
        <p:grpSpPr>
          <a:xfrm>
            <a:off x="6317413" y="3125970"/>
            <a:ext cx="293416" cy="339253"/>
            <a:chOff x="2710875" y="3806450"/>
            <a:chExt cx="416725" cy="481825"/>
          </a:xfrm>
        </p:grpSpPr>
        <p:sp>
          <p:nvSpPr>
            <p:cNvPr id="6974" name="Google Shape;6974;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6" name="Google Shape;6976;p84"/>
          <p:cNvGrpSpPr/>
          <p:nvPr/>
        </p:nvGrpSpPr>
        <p:grpSpPr>
          <a:xfrm>
            <a:off x="6712457" y="3166412"/>
            <a:ext cx="339253" cy="258369"/>
            <a:chOff x="3271200" y="3863875"/>
            <a:chExt cx="481825" cy="366950"/>
          </a:xfrm>
        </p:grpSpPr>
        <p:sp>
          <p:nvSpPr>
            <p:cNvPr id="6977" name="Google Shape;6977;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9" name="Google Shape;6979;p84"/>
          <p:cNvGrpSpPr/>
          <p:nvPr/>
        </p:nvGrpSpPr>
        <p:grpSpPr>
          <a:xfrm>
            <a:off x="7147952" y="3126199"/>
            <a:ext cx="295528" cy="338795"/>
            <a:chOff x="3895050" y="3806775"/>
            <a:chExt cx="419725" cy="481175"/>
          </a:xfrm>
        </p:grpSpPr>
        <p:sp>
          <p:nvSpPr>
            <p:cNvPr id="6980" name="Google Shape;6980;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2" name="Google Shape;6982;p84"/>
          <p:cNvGrpSpPr/>
          <p:nvPr/>
        </p:nvGrpSpPr>
        <p:grpSpPr>
          <a:xfrm>
            <a:off x="7551234" y="3125979"/>
            <a:ext cx="336296" cy="339235"/>
            <a:chOff x="4464775" y="3806475"/>
            <a:chExt cx="477625" cy="481800"/>
          </a:xfrm>
        </p:grpSpPr>
        <p:sp>
          <p:nvSpPr>
            <p:cNvPr id="6983" name="Google Shape;6983;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4"/>
          <p:cNvGrpSpPr/>
          <p:nvPr/>
        </p:nvGrpSpPr>
        <p:grpSpPr>
          <a:xfrm>
            <a:off x="7974679" y="3125970"/>
            <a:ext cx="339253" cy="339253"/>
            <a:chOff x="5049725" y="3806450"/>
            <a:chExt cx="481825" cy="481825"/>
          </a:xfrm>
        </p:grpSpPr>
        <p:sp>
          <p:nvSpPr>
            <p:cNvPr id="6990" name="Google Shape;6990;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2" name="Google Shape;6992;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3" name="Google Shape;6993;p84"/>
          <p:cNvGrpSpPr/>
          <p:nvPr/>
        </p:nvGrpSpPr>
        <p:grpSpPr>
          <a:xfrm>
            <a:off x="1461983" y="3951798"/>
            <a:ext cx="339253" cy="339253"/>
            <a:chOff x="5651375" y="3806450"/>
            <a:chExt cx="481825" cy="481825"/>
          </a:xfrm>
        </p:grpSpPr>
        <p:sp>
          <p:nvSpPr>
            <p:cNvPr id="6994" name="Google Shape;6994;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8" name="Google Shape;6998;p84"/>
          <p:cNvGrpSpPr/>
          <p:nvPr/>
        </p:nvGrpSpPr>
        <p:grpSpPr>
          <a:xfrm>
            <a:off x="3360663" y="3953787"/>
            <a:ext cx="298503" cy="335275"/>
            <a:chOff x="6264300" y="3809300"/>
            <a:chExt cx="423950" cy="476175"/>
          </a:xfrm>
        </p:grpSpPr>
        <p:sp>
          <p:nvSpPr>
            <p:cNvPr id="6999" name="Google Shape;6999;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2" name="Google Shape;7002;p84"/>
          <p:cNvGrpSpPr/>
          <p:nvPr/>
        </p:nvGrpSpPr>
        <p:grpSpPr>
          <a:xfrm>
            <a:off x="5039841" y="3538881"/>
            <a:ext cx="340573" cy="339271"/>
            <a:chOff x="898875" y="4399275"/>
            <a:chExt cx="483700" cy="481850"/>
          </a:xfrm>
        </p:grpSpPr>
        <p:sp>
          <p:nvSpPr>
            <p:cNvPr id="7003" name="Google Shape;7003;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1" name="Google Shape;7011;p84"/>
          <p:cNvGrpSpPr/>
          <p:nvPr/>
        </p:nvGrpSpPr>
        <p:grpSpPr>
          <a:xfrm>
            <a:off x="5473575" y="3554133"/>
            <a:ext cx="339253" cy="308765"/>
            <a:chOff x="1492675" y="4420975"/>
            <a:chExt cx="481825" cy="438525"/>
          </a:xfrm>
        </p:grpSpPr>
        <p:sp>
          <p:nvSpPr>
            <p:cNvPr id="7012" name="Google Shape;7012;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7" name="Google Shape;7017;p84"/>
          <p:cNvGrpSpPr/>
          <p:nvPr/>
        </p:nvGrpSpPr>
        <p:grpSpPr>
          <a:xfrm>
            <a:off x="5878556" y="3539558"/>
            <a:ext cx="342580" cy="337915"/>
            <a:chOff x="2084100" y="4400250"/>
            <a:chExt cx="486550" cy="479925"/>
          </a:xfrm>
        </p:grpSpPr>
        <p:sp>
          <p:nvSpPr>
            <p:cNvPr id="7018" name="Google Shape;7018;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1" name="Google Shape;7021;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4" name="Google Shape;7024;p84"/>
          <p:cNvGrpSpPr/>
          <p:nvPr/>
        </p:nvGrpSpPr>
        <p:grpSpPr>
          <a:xfrm>
            <a:off x="6315036" y="3538907"/>
            <a:ext cx="298169" cy="339218"/>
            <a:chOff x="2707950" y="4399325"/>
            <a:chExt cx="423475" cy="481775"/>
          </a:xfrm>
        </p:grpSpPr>
        <p:sp>
          <p:nvSpPr>
            <p:cNvPr id="7025" name="Google Shape;7025;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4"/>
          <p:cNvGrpSpPr/>
          <p:nvPr/>
        </p:nvGrpSpPr>
        <p:grpSpPr>
          <a:xfrm>
            <a:off x="6744555" y="3538881"/>
            <a:ext cx="275057" cy="339271"/>
            <a:chOff x="3330525" y="4399275"/>
            <a:chExt cx="390650" cy="481850"/>
          </a:xfrm>
        </p:grpSpPr>
        <p:sp>
          <p:nvSpPr>
            <p:cNvPr id="7038" name="Google Shape;7038;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5" name="Google Shape;7045;p84"/>
          <p:cNvGrpSpPr/>
          <p:nvPr/>
        </p:nvGrpSpPr>
        <p:grpSpPr>
          <a:xfrm>
            <a:off x="7169084" y="3538890"/>
            <a:ext cx="253265" cy="339253"/>
            <a:chOff x="3938800" y="4399275"/>
            <a:chExt cx="359700" cy="481825"/>
          </a:xfrm>
        </p:grpSpPr>
        <p:sp>
          <p:nvSpPr>
            <p:cNvPr id="7046" name="Google Shape;7046;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9" name="Google Shape;7049;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1" name="Google Shape;7051;p84"/>
          <p:cNvGrpSpPr/>
          <p:nvPr/>
        </p:nvGrpSpPr>
        <p:grpSpPr>
          <a:xfrm>
            <a:off x="7639862" y="3538890"/>
            <a:ext cx="159039" cy="339253"/>
            <a:chOff x="4584850" y="4399275"/>
            <a:chExt cx="225875" cy="481825"/>
          </a:xfrm>
        </p:grpSpPr>
        <p:sp>
          <p:nvSpPr>
            <p:cNvPr id="7052" name="Google Shape;7052;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4" name="Google Shape;7054;p8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5" name="Google Shape;7055;p84"/>
          <p:cNvGrpSpPr/>
          <p:nvPr/>
        </p:nvGrpSpPr>
        <p:grpSpPr>
          <a:xfrm>
            <a:off x="1049680" y="3951795"/>
            <a:ext cx="339253" cy="339253"/>
            <a:chOff x="5642550" y="4399275"/>
            <a:chExt cx="481825" cy="481825"/>
          </a:xfrm>
        </p:grpSpPr>
        <p:sp>
          <p:nvSpPr>
            <p:cNvPr id="7056" name="Google Shape;7056;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8" name="Google Shape;7058;p84"/>
          <p:cNvGrpSpPr/>
          <p:nvPr/>
        </p:nvGrpSpPr>
        <p:grpSpPr>
          <a:xfrm>
            <a:off x="2859815" y="3963703"/>
            <a:ext cx="363316" cy="315437"/>
            <a:chOff x="6218300" y="4416175"/>
            <a:chExt cx="516000" cy="448000"/>
          </a:xfrm>
        </p:grpSpPr>
        <p:sp>
          <p:nvSpPr>
            <p:cNvPr id="7059" name="Google Shape;7059;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2" name="Google Shape;7062;p84"/>
          <p:cNvGrpSpPr/>
          <p:nvPr/>
        </p:nvGrpSpPr>
        <p:grpSpPr>
          <a:xfrm>
            <a:off x="5918879" y="3951792"/>
            <a:ext cx="339253" cy="339253"/>
            <a:chOff x="899850" y="4992125"/>
            <a:chExt cx="481825" cy="481825"/>
          </a:xfrm>
        </p:grpSpPr>
        <p:sp>
          <p:nvSpPr>
            <p:cNvPr id="7063" name="Google Shape;7063;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4"/>
          <p:cNvGrpSpPr/>
          <p:nvPr/>
        </p:nvGrpSpPr>
        <p:grpSpPr>
          <a:xfrm>
            <a:off x="5461708" y="3951792"/>
            <a:ext cx="339253" cy="339253"/>
            <a:chOff x="1492675" y="4992125"/>
            <a:chExt cx="481825" cy="481825"/>
          </a:xfrm>
        </p:grpSpPr>
        <p:sp>
          <p:nvSpPr>
            <p:cNvPr id="7067" name="Google Shape;7067;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9" name="Google Shape;7069;p84"/>
          <p:cNvGrpSpPr/>
          <p:nvPr/>
        </p:nvGrpSpPr>
        <p:grpSpPr>
          <a:xfrm>
            <a:off x="5004462" y="3951792"/>
            <a:ext cx="339253" cy="339253"/>
            <a:chOff x="2085525" y="4992125"/>
            <a:chExt cx="481825" cy="481825"/>
          </a:xfrm>
        </p:grpSpPr>
        <p:sp>
          <p:nvSpPr>
            <p:cNvPr id="7070" name="Google Shape;7070;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4"/>
          <p:cNvGrpSpPr/>
          <p:nvPr/>
        </p:nvGrpSpPr>
        <p:grpSpPr>
          <a:xfrm>
            <a:off x="6833221" y="3951792"/>
            <a:ext cx="339253" cy="339253"/>
            <a:chOff x="2678350" y="4992125"/>
            <a:chExt cx="481825" cy="481825"/>
          </a:xfrm>
        </p:grpSpPr>
        <p:sp>
          <p:nvSpPr>
            <p:cNvPr id="7073" name="Google Shape;7073;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6" name="Google Shape;7076;p84"/>
          <p:cNvGrpSpPr/>
          <p:nvPr/>
        </p:nvGrpSpPr>
        <p:grpSpPr>
          <a:xfrm>
            <a:off x="4628816" y="3951792"/>
            <a:ext cx="339253" cy="339253"/>
            <a:chOff x="3271200" y="4992125"/>
            <a:chExt cx="481825" cy="481825"/>
          </a:xfrm>
        </p:grpSpPr>
        <p:sp>
          <p:nvSpPr>
            <p:cNvPr id="7077" name="Google Shape;7077;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9" name="Google Shape;7079;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0" name="Google Shape;7080;p84"/>
          <p:cNvGrpSpPr/>
          <p:nvPr/>
        </p:nvGrpSpPr>
        <p:grpSpPr>
          <a:xfrm>
            <a:off x="7290263" y="3952822"/>
            <a:ext cx="339411" cy="337193"/>
            <a:chOff x="3863900" y="4993625"/>
            <a:chExt cx="482050" cy="478900"/>
          </a:xfrm>
        </p:grpSpPr>
        <p:sp>
          <p:nvSpPr>
            <p:cNvPr id="7081" name="Google Shape;7081;p8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4"/>
          <p:cNvGrpSpPr/>
          <p:nvPr/>
        </p:nvGrpSpPr>
        <p:grpSpPr>
          <a:xfrm>
            <a:off x="7747437" y="3952822"/>
            <a:ext cx="339411" cy="337193"/>
            <a:chOff x="4456725" y="4993625"/>
            <a:chExt cx="482050" cy="478900"/>
          </a:xfrm>
        </p:grpSpPr>
        <p:sp>
          <p:nvSpPr>
            <p:cNvPr id="7086" name="Google Shape;7086;p8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0" name="Google Shape;7090;p84"/>
          <p:cNvGrpSpPr/>
          <p:nvPr/>
        </p:nvGrpSpPr>
        <p:grpSpPr>
          <a:xfrm>
            <a:off x="6376030" y="3952813"/>
            <a:ext cx="339411" cy="337211"/>
            <a:chOff x="5049575" y="4993600"/>
            <a:chExt cx="482050" cy="478925"/>
          </a:xfrm>
        </p:grpSpPr>
        <p:sp>
          <p:nvSpPr>
            <p:cNvPr id="7091" name="Google Shape;7091;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5" name="Google Shape;7095;p84"/>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096" name="Google Shape;7096;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0"/>
        <p:cNvGrpSpPr/>
        <p:nvPr/>
      </p:nvGrpSpPr>
      <p:grpSpPr>
        <a:xfrm>
          <a:off x="0" y="0"/>
          <a:ext cx="0" cy="0"/>
          <a:chOff x="0" y="0"/>
          <a:chExt cx="0" cy="0"/>
        </a:xfrm>
      </p:grpSpPr>
      <p:grpSp>
        <p:nvGrpSpPr>
          <p:cNvPr id="7101" name="Google Shape;7101;p85"/>
          <p:cNvGrpSpPr/>
          <p:nvPr/>
        </p:nvGrpSpPr>
        <p:grpSpPr>
          <a:xfrm>
            <a:off x="876361" y="1308054"/>
            <a:ext cx="322099" cy="370529"/>
            <a:chOff x="-42971725" y="3217825"/>
            <a:chExt cx="275675" cy="317125"/>
          </a:xfrm>
        </p:grpSpPr>
        <p:sp>
          <p:nvSpPr>
            <p:cNvPr id="7102" name="Google Shape;7102;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5"/>
          <p:cNvGrpSpPr/>
          <p:nvPr/>
        </p:nvGrpSpPr>
        <p:grpSpPr>
          <a:xfrm>
            <a:off x="848276" y="1776710"/>
            <a:ext cx="378270" cy="337551"/>
            <a:chOff x="-42996150" y="3612600"/>
            <a:chExt cx="323750" cy="288900"/>
          </a:xfrm>
        </p:grpSpPr>
        <p:sp>
          <p:nvSpPr>
            <p:cNvPr id="7106" name="Google Shape;7106;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5"/>
          <p:cNvGrpSpPr/>
          <p:nvPr/>
        </p:nvGrpSpPr>
        <p:grpSpPr>
          <a:xfrm>
            <a:off x="851036" y="2186080"/>
            <a:ext cx="372749" cy="370909"/>
            <a:chOff x="-42994575" y="3950300"/>
            <a:chExt cx="319025" cy="317450"/>
          </a:xfrm>
        </p:grpSpPr>
        <p:sp>
          <p:nvSpPr>
            <p:cNvPr id="7110" name="Google Shape;7110;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85"/>
          <p:cNvGrpSpPr/>
          <p:nvPr/>
        </p:nvGrpSpPr>
        <p:grpSpPr>
          <a:xfrm>
            <a:off x="3004431" y="1332912"/>
            <a:ext cx="371785" cy="370879"/>
            <a:chOff x="-41111350" y="3239100"/>
            <a:chExt cx="318200" cy="317425"/>
          </a:xfrm>
        </p:grpSpPr>
        <p:sp>
          <p:nvSpPr>
            <p:cNvPr id="7114" name="Google Shape;7114;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5"/>
          <p:cNvGrpSpPr/>
          <p:nvPr/>
        </p:nvGrpSpPr>
        <p:grpSpPr>
          <a:xfrm>
            <a:off x="3000751" y="1768444"/>
            <a:ext cx="379146" cy="370967"/>
            <a:chOff x="-41117650" y="3605525"/>
            <a:chExt cx="324500" cy="317500"/>
          </a:xfrm>
        </p:grpSpPr>
        <p:sp>
          <p:nvSpPr>
            <p:cNvPr id="7119" name="Google Shape;7119;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2" name="Google Shape;7122;p85"/>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3" name="Google Shape;7123;p85"/>
          <p:cNvGrpSpPr/>
          <p:nvPr/>
        </p:nvGrpSpPr>
        <p:grpSpPr>
          <a:xfrm>
            <a:off x="1827005" y="2659967"/>
            <a:ext cx="216271" cy="371814"/>
            <a:chOff x="-39205300" y="3220175"/>
            <a:chExt cx="185100" cy="318225"/>
          </a:xfrm>
        </p:grpSpPr>
        <p:sp>
          <p:nvSpPr>
            <p:cNvPr id="7124" name="Google Shape;7124;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5"/>
          <p:cNvGrpSpPr/>
          <p:nvPr/>
        </p:nvGrpSpPr>
        <p:grpSpPr>
          <a:xfrm>
            <a:off x="1792533" y="3120038"/>
            <a:ext cx="300016" cy="369273"/>
            <a:chOff x="-39248625" y="3588600"/>
            <a:chExt cx="256775" cy="316050"/>
          </a:xfrm>
        </p:grpSpPr>
        <p:sp>
          <p:nvSpPr>
            <p:cNvPr id="7127" name="Google Shape;7127;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85"/>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5"/>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85"/>
          <p:cNvGrpSpPr/>
          <p:nvPr/>
        </p:nvGrpSpPr>
        <p:grpSpPr>
          <a:xfrm>
            <a:off x="1243246" y="1308054"/>
            <a:ext cx="429504" cy="370879"/>
            <a:chOff x="-42651700" y="3217825"/>
            <a:chExt cx="367600" cy="317425"/>
          </a:xfrm>
        </p:grpSpPr>
        <p:sp>
          <p:nvSpPr>
            <p:cNvPr id="7132" name="Google Shape;7132;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5"/>
          <p:cNvGrpSpPr/>
          <p:nvPr/>
        </p:nvGrpSpPr>
        <p:grpSpPr>
          <a:xfrm>
            <a:off x="1278678" y="1747704"/>
            <a:ext cx="358640" cy="363226"/>
            <a:chOff x="-42617300" y="3587775"/>
            <a:chExt cx="306950" cy="310875"/>
          </a:xfrm>
        </p:grpSpPr>
        <p:sp>
          <p:nvSpPr>
            <p:cNvPr id="7137" name="Google Shape;7137;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9" name="Google Shape;7139;p85"/>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0" name="Google Shape;7140;p85"/>
          <p:cNvGrpSpPr/>
          <p:nvPr/>
        </p:nvGrpSpPr>
        <p:grpSpPr>
          <a:xfrm>
            <a:off x="3450506" y="1332445"/>
            <a:ext cx="376926" cy="370324"/>
            <a:chOff x="-40748275" y="3238700"/>
            <a:chExt cx="322600" cy="316950"/>
          </a:xfrm>
        </p:grpSpPr>
        <p:sp>
          <p:nvSpPr>
            <p:cNvPr id="7141" name="Google Shape;7141;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5"/>
          <p:cNvGrpSpPr/>
          <p:nvPr/>
        </p:nvGrpSpPr>
        <p:grpSpPr>
          <a:xfrm>
            <a:off x="3453062" y="1800429"/>
            <a:ext cx="371814" cy="338690"/>
            <a:chOff x="-40745125" y="3632900"/>
            <a:chExt cx="318225" cy="289875"/>
          </a:xfrm>
        </p:grpSpPr>
        <p:sp>
          <p:nvSpPr>
            <p:cNvPr id="7148" name="Google Shape;7148;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5"/>
          <p:cNvGrpSpPr/>
          <p:nvPr/>
        </p:nvGrpSpPr>
        <p:grpSpPr>
          <a:xfrm>
            <a:off x="3457209" y="2211639"/>
            <a:ext cx="363518" cy="370178"/>
            <a:chOff x="-40742750" y="3972175"/>
            <a:chExt cx="311125" cy="316825"/>
          </a:xfrm>
        </p:grpSpPr>
        <p:sp>
          <p:nvSpPr>
            <p:cNvPr id="7156" name="Google Shape;7156;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5"/>
          <p:cNvGrpSpPr/>
          <p:nvPr/>
        </p:nvGrpSpPr>
        <p:grpSpPr>
          <a:xfrm>
            <a:off x="2239871" y="2661807"/>
            <a:ext cx="266892" cy="369974"/>
            <a:chOff x="-38860325" y="3221750"/>
            <a:chExt cx="228425" cy="316650"/>
          </a:xfrm>
        </p:grpSpPr>
        <p:sp>
          <p:nvSpPr>
            <p:cNvPr id="7159" name="Google Shape;7159;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5"/>
          <p:cNvGrpSpPr/>
          <p:nvPr/>
        </p:nvGrpSpPr>
        <p:grpSpPr>
          <a:xfrm>
            <a:off x="2190678" y="3123864"/>
            <a:ext cx="380081" cy="367111"/>
            <a:chOff x="-38905225" y="3591875"/>
            <a:chExt cx="325300" cy="314200"/>
          </a:xfrm>
        </p:grpSpPr>
        <p:sp>
          <p:nvSpPr>
            <p:cNvPr id="7164" name="Google Shape;7164;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85"/>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8" name="Google Shape;7168;p85"/>
          <p:cNvGrpSpPr/>
          <p:nvPr/>
        </p:nvGrpSpPr>
        <p:grpSpPr>
          <a:xfrm>
            <a:off x="3997427" y="3108944"/>
            <a:ext cx="290815" cy="369740"/>
            <a:chOff x="-37370925" y="3579105"/>
            <a:chExt cx="248900" cy="316450"/>
          </a:xfrm>
        </p:grpSpPr>
        <p:sp>
          <p:nvSpPr>
            <p:cNvPr id="7169" name="Google Shape;7169;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85"/>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85"/>
          <p:cNvGrpSpPr/>
          <p:nvPr/>
        </p:nvGrpSpPr>
        <p:grpSpPr>
          <a:xfrm>
            <a:off x="1690803" y="2187015"/>
            <a:ext cx="371814" cy="369974"/>
            <a:chOff x="-42259725" y="3951100"/>
            <a:chExt cx="318225" cy="316650"/>
          </a:xfrm>
        </p:grpSpPr>
        <p:sp>
          <p:nvSpPr>
            <p:cNvPr id="7174" name="Google Shape;7174;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5"/>
          <p:cNvGrpSpPr/>
          <p:nvPr/>
        </p:nvGrpSpPr>
        <p:grpSpPr>
          <a:xfrm>
            <a:off x="3889164" y="1366036"/>
            <a:ext cx="370879" cy="337755"/>
            <a:chOff x="-40378075" y="3267450"/>
            <a:chExt cx="317425" cy="289075"/>
          </a:xfrm>
        </p:grpSpPr>
        <p:sp>
          <p:nvSpPr>
            <p:cNvPr id="7177" name="Google Shape;7177;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85"/>
          <p:cNvGrpSpPr/>
          <p:nvPr/>
        </p:nvGrpSpPr>
        <p:grpSpPr>
          <a:xfrm>
            <a:off x="3892830" y="1767304"/>
            <a:ext cx="363548" cy="369974"/>
            <a:chOff x="-40372575" y="3604550"/>
            <a:chExt cx="311150" cy="316650"/>
          </a:xfrm>
        </p:grpSpPr>
        <p:sp>
          <p:nvSpPr>
            <p:cNvPr id="7182" name="Google Shape;7182;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5" name="Google Shape;7185;p85"/>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6" name="Google Shape;7186;p85"/>
          <p:cNvGrpSpPr/>
          <p:nvPr/>
        </p:nvGrpSpPr>
        <p:grpSpPr>
          <a:xfrm>
            <a:off x="2616780" y="2659967"/>
            <a:ext cx="399038" cy="372165"/>
            <a:chOff x="-38542250" y="3220175"/>
            <a:chExt cx="341525" cy="318525"/>
          </a:xfrm>
        </p:grpSpPr>
        <p:sp>
          <p:nvSpPr>
            <p:cNvPr id="7187" name="Google Shape;7187;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5"/>
          <p:cNvGrpSpPr/>
          <p:nvPr/>
        </p:nvGrpSpPr>
        <p:grpSpPr>
          <a:xfrm>
            <a:off x="2638712" y="3119337"/>
            <a:ext cx="369974" cy="369068"/>
            <a:chOff x="-38537400" y="3588000"/>
            <a:chExt cx="316650" cy="315875"/>
          </a:xfrm>
        </p:grpSpPr>
        <p:sp>
          <p:nvSpPr>
            <p:cNvPr id="7191" name="Google Shape;7191;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5"/>
          <p:cNvGrpSpPr/>
          <p:nvPr/>
        </p:nvGrpSpPr>
        <p:grpSpPr>
          <a:xfrm>
            <a:off x="2637792" y="3576866"/>
            <a:ext cx="371814" cy="369974"/>
            <a:chOff x="-38538975" y="3954250"/>
            <a:chExt cx="318225" cy="316650"/>
          </a:xfrm>
        </p:grpSpPr>
        <p:sp>
          <p:nvSpPr>
            <p:cNvPr id="7196" name="Google Shape;7196;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85"/>
          <p:cNvGrpSpPr/>
          <p:nvPr/>
        </p:nvGrpSpPr>
        <p:grpSpPr>
          <a:xfrm>
            <a:off x="3955104" y="3571793"/>
            <a:ext cx="375465" cy="371814"/>
            <a:chOff x="-37385100" y="3949908"/>
            <a:chExt cx="321350" cy="318225"/>
          </a:xfrm>
        </p:grpSpPr>
        <p:sp>
          <p:nvSpPr>
            <p:cNvPr id="7199" name="Google Shape;7199;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5"/>
          <p:cNvGrpSpPr/>
          <p:nvPr/>
        </p:nvGrpSpPr>
        <p:grpSpPr>
          <a:xfrm>
            <a:off x="2130763" y="1307353"/>
            <a:ext cx="370909" cy="370675"/>
            <a:chOff x="-41895050" y="3217225"/>
            <a:chExt cx="317450" cy="317250"/>
          </a:xfrm>
        </p:grpSpPr>
        <p:sp>
          <p:nvSpPr>
            <p:cNvPr id="7202" name="Google Shape;7202;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5"/>
          <p:cNvGrpSpPr/>
          <p:nvPr/>
        </p:nvGrpSpPr>
        <p:grpSpPr>
          <a:xfrm>
            <a:off x="2130310" y="1744287"/>
            <a:ext cx="371814" cy="369974"/>
            <a:chOff x="-41893475" y="3584850"/>
            <a:chExt cx="318225" cy="316650"/>
          </a:xfrm>
        </p:grpSpPr>
        <p:sp>
          <p:nvSpPr>
            <p:cNvPr id="7208" name="Google Shape;7208;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85"/>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4" name="Google Shape;7214;p85"/>
          <p:cNvGrpSpPr/>
          <p:nvPr/>
        </p:nvGrpSpPr>
        <p:grpSpPr>
          <a:xfrm>
            <a:off x="900338" y="3139579"/>
            <a:ext cx="337522" cy="370909"/>
            <a:chOff x="-39998250" y="3605325"/>
            <a:chExt cx="288875" cy="317450"/>
          </a:xfrm>
        </p:grpSpPr>
        <p:sp>
          <p:nvSpPr>
            <p:cNvPr id="7215" name="Google Shape;7215;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5"/>
          <p:cNvGrpSpPr/>
          <p:nvPr/>
        </p:nvGrpSpPr>
        <p:grpSpPr>
          <a:xfrm>
            <a:off x="884112" y="3598043"/>
            <a:ext cx="369974" cy="369945"/>
            <a:chOff x="-40011050" y="3972375"/>
            <a:chExt cx="316650" cy="316625"/>
          </a:xfrm>
        </p:grpSpPr>
        <p:sp>
          <p:nvSpPr>
            <p:cNvPr id="7218" name="Google Shape;7218;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5"/>
          <p:cNvGrpSpPr/>
          <p:nvPr/>
        </p:nvGrpSpPr>
        <p:grpSpPr>
          <a:xfrm>
            <a:off x="3116043" y="2662742"/>
            <a:ext cx="266921" cy="369039"/>
            <a:chOff x="-38129425" y="3222550"/>
            <a:chExt cx="228450" cy="315850"/>
          </a:xfrm>
        </p:grpSpPr>
        <p:sp>
          <p:nvSpPr>
            <p:cNvPr id="7221" name="Google Shape;7221;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5"/>
          <p:cNvGrpSpPr/>
          <p:nvPr/>
        </p:nvGrpSpPr>
        <p:grpSpPr>
          <a:xfrm>
            <a:off x="3071012" y="3119337"/>
            <a:ext cx="371785" cy="369974"/>
            <a:chOff x="-38172725" y="3588000"/>
            <a:chExt cx="318200" cy="316650"/>
          </a:xfrm>
        </p:grpSpPr>
        <p:sp>
          <p:nvSpPr>
            <p:cNvPr id="7224" name="Google Shape;7224;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5"/>
          <p:cNvGrpSpPr/>
          <p:nvPr/>
        </p:nvGrpSpPr>
        <p:grpSpPr>
          <a:xfrm>
            <a:off x="3146914" y="3577772"/>
            <a:ext cx="219981" cy="369974"/>
            <a:chOff x="-38109725" y="3955025"/>
            <a:chExt cx="188275" cy="316650"/>
          </a:xfrm>
        </p:grpSpPr>
        <p:sp>
          <p:nvSpPr>
            <p:cNvPr id="7233" name="Google Shape;7233;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5" name="Google Shape;7235;p85"/>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85"/>
          <p:cNvGrpSpPr/>
          <p:nvPr/>
        </p:nvGrpSpPr>
        <p:grpSpPr>
          <a:xfrm>
            <a:off x="2562313" y="1309193"/>
            <a:ext cx="373654" cy="369068"/>
            <a:chOff x="-41530375" y="3218800"/>
            <a:chExt cx="319800" cy="315875"/>
          </a:xfrm>
        </p:grpSpPr>
        <p:sp>
          <p:nvSpPr>
            <p:cNvPr id="7237" name="Google Shape;7237;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5"/>
          <p:cNvGrpSpPr/>
          <p:nvPr/>
        </p:nvGrpSpPr>
        <p:grpSpPr>
          <a:xfrm>
            <a:off x="2564607" y="1824351"/>
            <a:ext cx="369068" cy="289004"/>
            <a:chOff x="-41526450" y="3653375"/>
            <a:chExt cx="315875" cy="247350"/>
          </a:xfrm>
        </p:grpSpPr>
        <p:sp>
          <p:nvSpPr>
            <p:cNvPr id="7240" name="Google Shape;7240;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5"/>
          <p:cNvGrpSpPr/>
          <p:nvPr/>
        </p:nvGrpSpPr>
        <p:grpSpPr>
          <a:xfrm>
            <a:off x="2565994" y="2187015"/>
            <a:ext cx="366293" cy="369974"/>
            <a:chOff x="-41526450" y="3951100"/>
            <a:chExt cx="313500" cy="316650"/>
          </a:xfrm>
        </p:grpSpPr>
        <p:sp>
          <p:nvSpPr>
            <p:cNvPr id="7243" name="Google Shape;7243;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5"/>
          <p:cNvGrpSpPr/>
          <p:nvPr/>
        </p:nvGrpSpPr>
        <p:grpSpPr>
          <a:xfrm>
            <a:off x="1331249" y="2681144"/>
            <a:ext cx="339595" cy="371814"/>
            <a:chOff x="-39625900" y="3238300"/>
            <a:chExt cx="290650" cy="318225"/>
          </a:xfrm>
        </p:grpSpPr>
        <p:sp>
          <p:nvSpPr>
            <p:cNvPr id="7247" name="Google Shape;7247;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9" name="Google Shape;7249;p85"/>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85"/>
          <p:cNvGrpSpPr/>
          <p:nvPr/>
        </p:nvGrpSpPr>
        <p:grpSpPr>
          <a:xfrm>
            <a:off x="1325300" y="3597605"/>
            <a:ext cx="366293" cy="370441"/>
            <a:chOff x="-39647175" y="3972000"/>
            <a:chExt cx="313500" cy="317050"/>
          </a:xfrm>
        </p:grpSpPr>
        <p:sp>
          <p:nvSpPr>
            <p:cNvPr id="7251" name="Google Shape;7251;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5"/>
          <p:cNvGrpSpPr/>
          <p:nvPr/>
        </p:nvGrpSpPr>
        <p:grpSpPr>
          <a:xfrm>
            <a:off x="3494427" y="2661603"/>
            <a:ext cx="375495" cy="370879"/>
            <a:chOff x="-37808850" y="3221575"/>
            <a:chExt cx="321375" cy="317425"/>
          </a:xfrm>
        </p:grpSpPr>
        <p:sp>
          <p:nvSpPr>
            <p:cNvPr id="7255" name="Google Shape;7255;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5"/>
          <p:cNvGrpSpPr/>
          <p:nvPr/>
        </p:nvGrpSpPr>
        <p:grpSpPr>
          <a:xfrm>
            <a:off x="3503201" y="3183634"/>
            <a:ext cx="372749" cy="241158"/>
            <a:chOff x="-37806500" y="3643030"/>
            <a:chExt cx="319025" cy="206400"/>
          </a:xfrm>
        </p:grpSpPr>
        <p:sp>
          <p:nvSpPr>
            <p:cNvPr id="7258" name="Google Shape;7258;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5"/>
          <p:cNvGrpSpPr/>
          <p:nvPr/>
        </p:nvGrpSpPr>
        <p:grpSpPr>
          <a:xfrm>
            <a:off x="3505508" y="3575931"/>
            <a:ext cx="368134" cy="371814"/>
            <a:chOff x="-37804925" y="3953450"/>
            <a:chExt cx="315075" cy="318225"/>
          </a:xfrm>
        </p:grpSpPr>
        <p:sp>
          <p:nvSpPr>
            <p:cNvPr id="7261" name="Google Shape;7261;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4" name="Google Shape;7264;p85"/>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5" name="Google Shape;7265;p85"/>
          <p:cNvGrpSpPr/>
          <p:nvPr/>
        </p:nvGrpSpPr>
        <p:grpSpPr>
          <a:xfrm>
            <a:off x="4860977" y="1328538"/>
            <a:ext cx="355663" cy="308725"/>
            <a:chOff x="-28462125" y="3199700"/>
            <a:chExt cx="298550" cy="259150"/>
          </a:xfrm>
        </p:grpSpPr>
        <p:sp>
          <p:nvSpPr>
            <p:cNvPr id="7266" name="Google Shape;7266;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5"/>
          <p:cNvGrpSpPr/>
          <p:nvPr/>
        </p:nvGrpSpPr>
        <p:grpSpPr>
          <a:xfrm>
            <a:off x="4861930" y="1763228"/>
            <a:ext cx="353757" cy="352833"/>
            <a:chOff x="-28461325" y="3545475"/>
            <a:chExt cx="296950" cy="296175"/>
          </a:xfrm>
        </p:grpSpPr>
        <p:sp>
          <p:nvSpPr>
            <p:cNvPr id="7270" name="Google Shape;7270;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5"/>
          <p:cNvGrpSpPr/>
          <p:nvPr/>
        </p:nvGrpSpPr>
        <p:grpSpPr>
          <a:xfrm>
            <a:off x="4858162" y="2213272"/>
            <a:ext cx="361292" cy="352803"/>
            <a:chOff x="-28463700" y="3914875"/>
            <a:chExt cx="303275" cy="296150"/>
          </a:xfrm>
        </p:grpSpPr>
        <p:sp>
          <p:nvSpPr>
            <p:cNvPr id="7277" name="Google Shape;7277;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5"/>
          <p:cNvGrpSpPr/>
          <p:nvPr/>
        </p:nvGrpSpPr>
        <p:grpSpPr>
          <a:xfrm>
            <a:off x="7092947" y="1369355"/>
            <a:ext cx="351880" cy="227092"/>
            <a:chOff x="-26573400" y="3224125"/>
            <a:chExt cx="295375" cy="190625"/>
          </a:xfrm>
        </p:grpSpPr>
        <p:sp>
          <p:nvSpPr>
            <p:cNvPr id="7280" name="Google Shape;7280;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5"/>
          <p:cNvGrpSpPr/>
          <p:nvPr/>
        </p:nvGrpSpPr>
        <p:grpSpPr>
          <a:xfrm>
            <a:off x="7092947" y="1763690"/>
            <a:ext cx="351880" cy="351910"/>
            <a:chOff x="-26573400" y="3546250"/>
            <a:chExt cx="295375" cy="295400"/>
          </a:xfrm>
        </p:grpSpPr>
        <p:sp>
          <p:nvSpPr>
            <p:cNvPr id="7283" name="Google Shape;7283;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5"/>
          <p:cNvGrpSpPr/>
          <p:nvPr/>
        </p:nvGrpSpPr>
        <p:grpSpPr>
          <a:xfrm>
            <a:off x="7081228" y="2213599"/>
            <a:ext cx="375319" cy="352148"/>
            <a:chOff x="-26583625" y="3917025"/>
            <a:chExt cx="315050" cy="295600"/>
          </a:xfrm>
        </p:grpSpPr>
        <p:sp>
          <p:nvSpPr>
            <p:cNvPr id="7289" name="Google Shape;7289;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5"/>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5"/>
          <p:cNvGrpSpPr/>
          <p:nvPr/>
        </p:nvGrpSpPr>
        <p:grpSpPr>
          <a:xfrm>
            <a:off x="5779742" y="3172629"/>
            <a:ext cx="289039" cy="352833"/>
            <a:chOff x="-24694925" y="3518700"/>
            <a:chExt cx="242625" cy="296175"/>
          </a:xfrm>
        </p:grpSpPr>
        <p:sp>
          <p:nvSpPr>
            <p:cNvPr id="7295" name="Google Shape;7295;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5"/>
          <p:cNvGrpSpPr/>
          <p:nvPr/>
        </p:nvGrpSpPr>
        <p:grpSpPr>
          <a:xfrm>
            <a:off x="5779280" y="3622657"/>
            <a:ext cx="289962" cy="352833"/>
            <a:chOff x="-24709100" y="3888875"/>
            <a:chExt cx="243400" cy="296175"/>
          </a:xfrm>
        </p:grpSpPr>
        <p:sp>
          <p:nvSpPr>
            <p:cNvPr id="7300" name="Google Shape;7300;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5"/>
          <p:cNvGrpSpPr/>
          <p:nvPr/>
        </p:nvGrpSpPr>
        <p:grpSpPr>
          <a:xfrm>
            <a:off x="7979280" y="2695320"/>
            <a:ext cx="356556" cy="349557"/>
            <a:chOff x="-22863675" y="3131775"/>
            <a:chExt cx="299300" cy="293425"/>
          </a:xfrm>
        </p:grpSpPr>
        <p:sp>
          <p:nvSpPr>
            <p:cNvPr id="7304" name="Google Shape;7304;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5"/>
          <p:cNvGrpSpPr/>
          <p:nvPr/>
        </p:nvGrpSpPr>
        <p:grpSpPr>
          <a:xfrm>
            <a:off x="5322144" y="1306499"/>
            <a:ext cx="310602" cy="352803"/>
            <a:chOff x="-28069875" y="3175300"/>
            <a:chExt cx="260725" cy="296150"/>
          </a:xfrm>
        </p:grpSpPr>
        <p:sp>
          <p:nvSpPr>
            <p:cNvPr id="7308" name="Google Shape;7308;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7" name="Google Shape;7317;p85"/>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85"/>
          <p:cNvGrpSpPr/>
          <p:nvPr/>
        </p:nvGrpSpPr>
        <p:grpSpPr>
          <a:xfrm>
            <a:off x="5363423" y="2213733"/>
            <a:ext cx="228045" cy="351880"/>
            <a:chOff x="-28032075" y="3916450"/>
            <a:chExt cx="191425" cy="295375"/>
          </a:xfrm>
        </p:grpSpPr>
        <p:sp>
          <p:nvSpPr>
            <p:cNvPr id="7319" name="Google Shape;7319;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5"/>
          <p:cNvGrpSpPr/>
          <p:nvPr/>
        </p:nvGrpSpPr>
        <p:grpSpPr>
          <a:xfrm>
            <a:off x="7528769" y="1306484"/>
            <a:ext cx="352833" cy="352833"/>
            <a:chOff x="-26201650" y="3176075"/>
            <a:chExt cx="296175" cy="296175"/>
          </a:xfrm>
        </p:grpSpPr>
        <p:sp>
          <p:nvSpPr>
            <p:cNvPr id="7323" name="Google Shape;7323;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5"/>
          <p:cNvGrpSpPr/>
          <p:nvPr/>
        </p:nvGrpSpPr>
        <p:grpSpPr>
          <a:xfrm>
            <a:off x="7528293" y="1763705"/>
            <a:ext cx="353786" cy="351880"/>
            <a:chOff x="-26204800" y="3547050"/>
            <a:chExt cx="296975" cy="295375"/>
          </a:xfrm>
        </p:grpSpPr>
        <p:sp>
          <p:nvSpPr>
            <p:cNvPr id="7326" name="Google Shape;7326;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8" name="Google Shape;7328;p85"/>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9" name="Google Shape;7329;p85"/>
          <p:cNvGrpSpPr/>
          <p:nvPr/>
        </p:nvGrpSpPr>
        <p:grpSpPr>
          <a:xfrm>
            <a:off x="6199548" y="2693683"/>
            <a:ext cx="345328" cy="352833"/>
            <a:chOff x="-24353875" y="3147725"/>
            <a:chExt cx="289875" cy="296175"/>
          </a:xfrm>
        </p:grpSpPr>
        <p:sp>
          <p:nvSpPr>
            <p:cNvPr id="7330" name="Google Shape;7330;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5"/>
          <p:cNvGrpSpPr/>
          <p:nvPr/>
        </p:nvGrpSpPr>
        <p:grpSpPr>
          <a:xfrm>
            <a:off x="6207530" y="3173090"/>
            <a:ext cx="329365" cy="351910"/>
            <a:chOff x="-24344425" y="3519475"/>
            <a:chExt cx="276475" cy="295400"/>
          </a:xfrm>
        </p:grpSpPr>
        <p:sp>
          <p:nvSpPr>
            <p:cNvPr id="7333" name="Google Shape;7333;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5"/>
          <p:cNvGrpSpPr/>
          <p:nvPr/>
        </p:nvGrpSpPr>
        <p:grpSpPr>
          <a:xfrm>
            <a:off x="6197210" y="3625010"/>
            <a:ext cx="350004" cy="348128"/>
            <a:chOff x="-24353075" y="3891250"/>
            <a:chExt cx="293800" cy="292225"/>
          </a:xfrm>
        </p:grpSpPr>
        <p:sp>
          <p:nvSpPr>
            <p:cNvPr id="7336" name="Google Shape;7336;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5"/>
          <p:cNvGrpSpPr/>
          <p:nvPr/>
        </p:nvGrpSpPr>
        <p:grpSpPr>
          <a:xfrm>
            <a:off x="7980681" y="3173313"/>
            <a:ext cx="353757" cy="351463"/>
            <a:chOff x="-22845575" y="3504075"/>
            <a:chExt cx="296950" cy="295025"/>
          </a:xfrm>
        </p:grpSpPr>
        <p:sp>
          <p:nvSpPr>
            <p:cNvPr id="7339" name="Google Shape;7339;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5"/>
          <p:cNvGrpSpPr/>
          <p:nvPr/>
        </p:nvGrpSpPr>
        <p:grpSpPr>
          <a:xfrm>
            <a:off x="5773862" y="1306961"/>
            <a:ext cx="299344" cy="351880"/>
            <a:chOff x="-27691025" y="3175300"/>
            <a:chExt cx="251275" cy="295375"/>
          </a:xfrm>
        </p:grpSpPr>
        <p:sp>
          <p:nvSpPr>
            <p:cNvPr id="7342" name="Google Shape;7342;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5"/>
          <p:cNvGrpSpPr/>
          <p:nvPr/>
        </p:nvGrpSpPr>
        <p:grpSpPr>
          <a:xfrm>
            <a:off x="5746179" y="1825637"/>
            <a:ext cx="354710" cy="228015"/>
            <a:chOff x="-27721750" y="3598250"/>
            <a:chExt cx="297750" cy="191400"/>
          </a:xfrm>
        </p:grpSpPr>
        <p:sp>
          <p:nvSpPr>
            <p:cNvPr id="7347" name="Google Shape;7347;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5"/>
          <p:cNvGrpSpPr/>
          <p:nvPr/>
        </p:nvGrpSpPr>
        <p:grpSpPr>
          <a:xfrm>
            <a:off x="5747579" y="2219183"/>
            <a:ext cx="351910" cy="340980"/>
            <a:chOff x="-27719400" y="3925600"/>
            <a:chExt cx="295400" cy="286225"/>
          </a:xfrm>
        </p:grpSpPr>
        <p:sp>
          <p:nvSpPr>
            <p:cNvPr id="7350" name="Google Shape;7350;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5"/>
          <p:cNvGrpSpPr/>
          <p:nvPr/>
        </p:nvGrpSpPr>
        <p:grpSpPr>
          <a:xfrm>
            <a:off x="7968851" y="1306023"/>
            <a:ext cx="353757" cy="353757"/>
            <a:chOff x="-25834600" y="3176875"/>
            <a:chExt cx="296950" cy="296950"/>
          </a:xfrm>
        </p:grpSpPr>
        <p:sp>
          <p:nvSpPr>
            <p:cNvPr id="7353" name="Google Shape;7353;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7968851" y="1774024"/>
            <a:ext cx="353757" cy="331241"/>
            <a:chOff x="-25834600" y="3564375"/>
            <a:chExt cx="296950" cy="278050"/>
          </a:xfrm>
        </p:grpSpPr>
        <p:sp>
          <p:nvSpPr>
            <p:cNvPr id="7359" name="Google Shape;7359;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5"/>
          <p:cNvGrpSpPr/>
          <p:nvPr/>
        </p:nvGrpSpPr>
        <p:grpSpPr>
          <a:xfrm>
            <a:off x="7966974" y="2213376"/>
            <a:ext cx="357509" cy="352595"/>
            <a:chOff x="-25834600" y="3915850"/>
            <a:chExt cx="300100" cy="295975"/>
          </a:xfrm>
        </p:grpSpPr>
        <p:sp>
          <p:nvSpPr>
            <p:cNvPr id="7368" name="Google Shape;7368;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5"/>
          <p:cNvGrpSpPr/>
          <p:nvPr/>
        </p:nvGrpSpPr>
        <p:grpSpPr>
          <a:xfrm>
            <a:off x="6702402" y="2694606"/>
            <a:ext cx="228968" cy="350987"/>
            <a:chOff x="-23930925" y="3149300"/>
            <a:chExt cx="192200" cy="294625"/>
          </a:xfrm>
        </p:grpSpPr>
        <p:sp>
          <p:nvSpPr>
            <p:cNvPr id="7372" name="Google Shape;7372;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5"/>
          <p:cNvGrpSpPr/>
          <p:nvPr/>
        </p:nvGrpSpPr>
        <p:grpSpPr>
          <a:xfrm>
            <a:off x="6659232" y="3173090"/>
            <a:ext cx="315307" cy="351910"/>
            <a:chOff x="-23962425" y="3519475"/>
            <a:chExt cx="264675" cy="295400"/>
          </a:xfrm>
        </p:grpSpPr>
        <p:sp>
          <p:nvSpPr>
            <p:cNvPr id="7377" name="Google Shape;7377;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9" name="Google Shape;7379;p85"/>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0" name="Google Shape;7380;p85"/>
          <p:cNvGrpSpPr/>
          <p:nvPr/>
        </p:nvGrpSpPr>
        <p:grpSpPr>
          <a:xfrm>
            <a:off x="8037908" y="3623134"/>
            <a:ext cx="239302" cy="351880"/>
            <a:chOff x="-22788075" y="3904625"/>
            <a:chExt cx="200875" cy="295375"/>
          </a:xfrm>
        </p:grpSpPr>
        <p:sp>
          <p:nvSpPr>
            <p:cNvPr id="7381" name="Google Shape;7381;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5"/>
          <p:cNvGrpSpPr/>
          <p:nvPr/>
        </p:nvGrpSpPr>
        <p:grpSpPr>
          <a:xfrm>
            <a:off x="6193206" y="1306499"/>
            <a:ext cx="354710" cy="352803"/>
            <a:chOff x="-27351575" y="3175300"/>
            <a:chExt cx="297750" cy="296150"/>
          </a:xfrm>
        </p:grpSpPr>
        <p:sp>
          <p:nvSpPr>
            <p:cNvPr id="7386" name="Google Shape;7386;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5"/>
          <p:cNvGrpSpPr/>
          <p:nvPr/>
        </p:nvGrpSpPr>
        <p:grpSpPr>
          <a:xfrm>
            <a:off x="6235914" y="1763109"/>
            <a:ext cx="269293" cy="353072"/>
            <a:chOff x="-27313750" y="3545275"/>
            <a:chExt cx="226050" cy="296375"/>
          </a:xfrm>
        </p:grpSpPr>
        <p:sp>
          <p:nvSpPr>
            <p:cNvPr id="7391" name="Google Shape;7391;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5"/>
          <p:cNvGrpSpPr/>
          <p:nvPr/>
        </p:nvGrpSpPr>
        <p:grpSpPr>
          <a:xfrm>
            <a:off x="6193206" y="2211380"/>
            <a:ext cx="354710" cy="356586"/>
            <a:chOff x="-27351575" y="3915650"/>
            <a:chExt cx="297750" cy="299325"/>
          </a:xfrm>
        </p:grpSpPr>
        <p:sp>
          <p:nvSpPr>
            <p:cNvPr id="7395" name="Google Shape;7395;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5"/>
          <p:cNvGrpSpPr/>
          <p:nvPr/>
        </p:nvGrpSpPr>
        <p:grpSpPr>
          <a:xfrm>
            <a:off x="4880696" y="2693579"/>
            <a:ext cx="319060" cy="353042"/>
            <a:chOff x="-25445525" y="3175900"/>
            <a:chExt cx="267825" cy="296350"/>
          </a:xfrm>
        </p:grpSpPr>
        <p:sp>
          <p:nvSpPr>
            <p:cNvPr id="7398" name="Google Shape;7398;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5"/>
          <p:cNvGrpSpPr/>
          <p:nvPr/>
        </p:nvGrpSpPr>
        <p:grpSpPr>
          <a:xfrm>
            <a:off x="4862410" y="3183902"/>
            <a:ext cx="355633" cy="330288"/>
            <a:chOff x="-25465200" y="3565175"/>
            <a:chExt cx="298525" cy="277250"/>
          </a:xfrm>
        </p:grpSpPr>
        <p:sp>
          <p:nvSpPr>
            <p:cNvPr id="7402" name="Google Shape;7402;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5"/>
          <p:cNvGrpSpPr/>
          <p:nvPr/>
        </p:nvGrpSpPr>
        <p:grpSpPr>
          <a:xfrm>
            <a:off x="4861948" y="3623432"/>
            <a:ext cx="356556" cy="351285"/>
            <a:chOff x="-25465200" y="3916150"/>
            <a:chExt cx="299300" cy="294875"/>
          </a:xfrm>
        </p:grpSpPr>
        <p:sp>
          <p:nvSpPr>
            <p:cNvPr id="7405" name="Google Shape;7405;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5"/>
          <p:cNvGrpSpPr/>
          <p:nvPr/>
        </p:nvGrpSpPr>
        <p:grpSpPr>
          <a:xfrm>
            <a:off x="7089388" y="2693698"/>
            <a:ext cx="351880" cy="352803"/>
            <a:chOff x="-23615075" y="3148525"/>
            <a:chExt cx="295375" cy="296150"/>
          </a:xfrm>
        </p:grpSpPr>
        <p:sp>
          <p:nvSpPr>
            <p:cNvPr id="7408" name="Google Shape;7408;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2" name="Google Shape;7412;p85"/>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3" name="Google Shape;7413;p85"/>
          <p:cNvGrpSpPr/>
          <p:nvPr/>
        </p:nvGrpSpPr>
        <p:grpSpPr>
          <a:xfrm>
            <a:off x="7088911" y="3632977"/>
            <a:ext cx="352833" cy="332194"/>
            <a:chOff x="-23615075" y="3906200"/>
            <a:chExt cx="296175" cy="278850"/>
          </a:xfrm>
        </p:grpSpPr>
        <p:sp>
          <p:nvSpPr>
            <p:cNvPr id="7414" name="Google Shape;7414;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7" name="Google Shape;7417;p85"/>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8" name="Google Shape;7418;p85"/>
          <p:cNvGrpSpPr/>
          <p:nvPr/>
        </p:nvGrpSpPr>
        <p:grpSpPr>
          <a:xfrm>
            <a:off x="6637880" y="1306618"/>
            <a:ext cx="353757" cy="352565"/>
            <a:chOff x="-26980600" y="3175500"/>
            <a:chExt cx="296950" cy="295950"/>
          </a:xfrm>
        </p:grpSpPr>
        <p:sp>
          <p:nvSpPr>
            <p:cNvPr id="7419" name="Google Shape;7419;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2" name="Google Shape;7422;p85"/>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3" name="Google Shape;7423;p85"/>
          <p:cNvGrpSpPr/>
          <p:nvPr/>
        </p:nvGrpSpPr>
        <p:grpSpPr>
          <a:xfrm>
            <a:off x="6638357" y="2245154"/>
            <a:ext cx="352803" cy="289039"/>
            <a:chOff x="-26981375" y="3951875"/>
            <a:chExt cx="296150" cy="242625"/>
          </a:xfrm>
        </p:grpSpPr>
        <p:sp>
          <p:nvSpPr>
            <p:cNvPr id="7424" name="Google Shape;7424;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5"/>
          <p:cNvGrpSpPr/>
          <p:nvPr/>
        </p:nvGrpSpPr>
        <p:grpSpPr>
          <a:xfrm>
            <a:off x="5303399" y="2692745"/>
            <a:ext cx="351910" cy="354710"/>
            <a:chOff x="-25094250" y="3176075"/>
            <a:chExt cx="295400" cy="297750"/>
          </a:xfrm>
        </p:grpSpPr>
        <p:sp>
          <p:nvSpPr>
            <p:cNvPr id="7428" name="Google Shape;7428;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5"/>
          <p:cNvGrpSpPr/>
          <p:nvPr/>
        </p:nvGrpSpPr>
        <p:grpSpPr>
          <a:xfrm>
            <a:off x="5303399" y="3173106"/>
            <a:ext cx="351910" cy="351880"/>
            <a:chOff x="-25094250" y="3547050"/>
            <a:chExt cx="295400" cy="295375"/>
          </a:xfrm>
        </p:grpSpPr>
        <p:sp>
          <p:nvSpPr>
            <p:cNvPr id="7432" name="Google Shape;7432;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7" name="Google Shape;7437;p85"/>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8" name="Google Shape;7438;p85"/>
          <p:cNvGrpSpPr/>
          <p:nvPr/>
        </p:nvGrpSpPr>
        <p:grpSpPr>
          <a:xfrm>
            <a:off x="7535476" y="2693698"/>
            <a:ext cx="352803" cy="352803"/>
            <a:chOff x="-23245675" y="3148525"/>
            <a:chExt cx="296150" cy="296150"/>
          </a:xfrm>
        </p:grpSpPr>
        <p:sp>
          <p:nvSpPr>
            <p:cNvPr id="7439" name="Google Shape;7439;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2" name="Google Shape;7442;p85"/>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3" name="Google Shape;7443;p85"/>
          <p:cNvGrpSpPr/>
          <p:nvPr/>
        </p:nvGrpSpPr>
        <p:grpSpPr>
          <a:xfrm>
            <a:off x="7535938" y="3622672"/>
            <a:ext cx="351880" cy="352803"/>
            <a:chOff x="-23244900" y="3888100"/>
            <a:chExt cx="295375" cy="296150"/>
          </a:xfrm>
        </p:grpSpPr>
        <p:sp>
          <p:nvSpPr>
            <p:cNvPr id="7444" name="Google Shape;7444;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5" name="Google Shape;7455;p85"/>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5"/>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457" name="Google Shape;7457;p85"/>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1"/>
        <p:cNvGrpSpPr/>
        <p:nvPr/>
      </p:nvGrpSpPr>
      <p:grpSpPr>
        <a:xfrm>
          <a:off x="0" y="0"/>
          <a:ext cx="0" cy="0"/>
          <a:chOff x="0" y="0"/>
          <a:chExt cx="0" cy="0"/>
        </a:xfrm>
      </p:grpSpPr>
      <p:sp>
        <p:nvSpPr>
          <p:cNvPr id="7462" name="Google Shape;7462;p86"/>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86"/>
          <p:cNvGrpSpPr/>
          <p:nvPr/>
        </p:nvGrpSpPr>
        <p:grpSpPr>
          <a:xfrm>
            <a:off x="850004" y="1823018"/>
            <a:ext cx="367261" cy="367261"/>
            <a:chOff x="-65145700" y="3727425"/>
            <a:chExt cx="317425" cy="317425"/>
          </a:xfrm>
        </p:grpSpPr>
        <p:sp>
          <p:nvSpPr>
            <p:cNvPr id="7464" name="Google Shape;7464;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6"/>
          <p:cNvGrpSpPr/>
          <p:nvPr/>
        </p:nvGrpSpPr>
        <p:grpSpPr>
          <a:xfrm>
            <a:off x="853201" y="2251933"/>
            <a:ext cx="360868" cy="367261"/>
            <a:chOff x="-65144125" y="4094450"/>
            <a:chExt cx="311900" cy="317425"/>
          </a:xfrm>
        </p:grpSpPr>
        <p:sp>
          <p:nvSpPr>
            <p:cNvPr id="7467" name="Google Shape;7467;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0" name="Google Shape;7470;p86"/>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1" name="Google Shape;7471;p86"/>
          <p:cNvGrpSpPr/>
          <p:nvPr/>
        </p:nvGrpSpPr>
        <p:grpSpPr>
          <a:xfrm>
            <a:off x="3056770" y="1822628"/>
            <a:ext cx="370645" cy="368042"/>
            <a:chOff x="-63250675" y="3744075"/>
            <a:chExt cx="320350" cy="318100"/>
          </a:xfrm>
        </p:grpSpPr>
        <p:sp>
          <p:nvSpPr>
            <p:cNvPr id="7472" name="Google Shape;7472;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6"/>
          <p:cNvGrpSpPr/>
          <p:nvPr/>
        </p:nvGrpSpPr>
        <p:grpSpPr>
          <a:xfrm>
            <a:off x="3058462" y="2251933"/>
            <a:ext cx="367261" cy="367261"/>
            <a:chOff x="-63250675" y="4110200"/>
            <a:chExt cx="317425" cy="317425"/>
          </a:xfrm>
        </p:grpSpPr>
        <p:sp>
          <p:nvSpPr>
            <p:cNvPr id="7476" name="Google Shape;7476;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6"/>
          <p:cNvGrpSpPr/>
          <p:nvPr/>
        </p:nvGrpSpPr>
        <p:grpSpPr>
          <a:xfrm>
            <a:off x="1737509" y="2749028"/>
            <a:ext cx="359075" cy="358844"/>
            <a:chOff x="-61351725" y="3372400"/>
            <a:chExt cx="310350" cy="310150"/>
          </a:xfrm>
        </p:grpSpPr>
        <p:sp>
          <p:nvSpPr>
            <p:cNvPr id="7486" name="Google Shape;7486;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6"/>
          <p:cNvGrpSpPr/>
          <p:nvPr/>
        </p:nvGrpSpPr>
        <p:grpSpPr>
          <a:xfrm>
            <a:off x="1733864" y="3212084"/>
            <a:ext cx="366364" cy="333534"/>
            <a:chOff x="-61354875" y="3751050"/>
            <a:chExt cx="316650" cy="288275"/>
          </a:xfrm>
        </p:grpSpPr>
        <p:sp>
          <p:nvSpPr>
            <p:cNvPr id="7490" name="Google Shape;7490;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6"/>
          <p:cNvGrpSpPr/>
          <p:nvPr/>
        </p:nvGrpSpPr>
        <p:grpSpPr>
          <a:xfrm>
            <a:off x="1733864" y="3653724"/>
            <a:ext cx="366364" cy="367290"/>
            <a:chOff x="-61354875" y="4101525"/>
            <a:chExt cx="316650" cy="317450"/>
          </a:xfrm>
        </p:grpSpPr>
        <p:sp>
          <p:nvSpPr>
            <p:cNvPr id="7494" name="Google Shape;7494;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6"/>
          <p:cNvGrpSpPr/>
          <p:nvPr/>
        </p:nvGrpSpPr>
        <p:grpSpPr>
          <a:xfrm>
            <a:off x="3950299" y="2745600"/>
            <a:ext cx="368157" cy="365699"/>
            <a:chOff x="-59470075" y="3308975"/>
            <a:chExt cx="318200" cy="316075"/>
          </a:xfrm>
        </p:grpSpPr>
        <p:sp>
          <p:nvSpPr>
            <p:cNvPr id="7497" name="Google Shape;7497;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6"/>
          <p:cNvGrpSpPr/>
          <p:nvPr/>
        </p:nvGrpSpPr>
        <p:grpSpPr>
          <a:xfrm>
            <a:off x="1295729" y="1381305"/>
            <a:ext cx="367261" cy="364686"/>
            <a:chOff x="-64781025" y="3361050"/>
            <a:chExt cx="317425" cy="315200"/>
          </a:xfrm>
        </p:grpSpPr>
        <p:sp>
          <p:nvSpPr>
            <p:cNvPr id="7507" name="Google Shape;7507;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1" name="Google Shape;7511;p86"/>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6"/>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6"/>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4" name="Google Shape;7514;p86"/>
          <p:cNvGrpSpPr/>
          <p:nvPr/>
        </p:nvGrpSpPr>
        <p:grpSpPr>
          <a:xfrm>
            <a:off x="3500129" y="1822744"/>
            <a:ext cx="382765" cy="367810"/>
            <a:chOff x="-62890750" y="3747425"/>
            <a:chExt cx="330825" cy="317900"/>
          </a:xfrm>
        </p:grpSpPr>
        <p:sp>
          <p:nvSpPr>
            <p:cNvPr id="7515" name="Google Shape;7515;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6"/>
          <p:cNvGrpSpPr/>
          <p:nvPr/>
        </p:nvGrpSpPr>
        <p:grpSpPr>
          <a:xfrm>
            <a:off x="3507881" y="2252381"/>
            <a:ext cx="367261" cy="366364"/>
            <a:chOff x="-62884425" y="4111775"/>
            <a:chExt cx="317425" cy="316650"/>
          </a:xfrm>
        </p:grpSpPr>
        <p:sp>
          <p:nvSpPr>
            <p:cNvPr id="7530" name="Google Shape;7530;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6"/>
          <p:cNvGrpSpPr/>
          <p:nvPr/>
        </p:nvGrpSpPr>
        <p:grpSpPr>
          <a:xfrm>
            <a:off x="2180515" y="2748450"/>
            <a:ext cx="365438" cy="360001"/>
            <a:chOff x="-60991775" y="3376900"/>
            <a:chExt cx="315850" cy="311150"/>
          </a:xfrm>
        </p:grpSpPr>
        <p:sp>
          <p:nvSpPr>
            <p:cNvPr id="7533" name="Google Shape;7533;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6"/>
          <p:cNvGrpSpPr/>
          <p:nvPr/>
        </p:nvGrpSpPr>
        <p:grpSpPr>
          <a:xfrm>
            <a:off x="2180052" y="3199314"/>
            <a:ext cx="366364" cy="359075"/>
            <a:chOff x="-60988625" y="3740800"/>
            <a:chExt cx="316650" cy="310350"/>
          </a:xfrm>
        </p:grpSpPr>
        <p:sp>
          <p:nvSpPr>
            <p:cNvPr id="7537" name="Google Shape;7537;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6"/>
          <p:cNvGrpSpPr/>
          <p:nvPr/>
        </p:nvGrpSpPr>
        <p:grpSpPr>
          <a:xfrm>
            <a:off x="2180052" y="3654765"/>
            <a:ext cx="366364" cy="365207"/>
            <a:chOff x="-60987850" y="4100950"/>
            <a:chExt cx="316650" cy="315650"/>
          </a:xfrm>
        </p:grpSpPr>
        <p:sp>
          <p:nvSpPr>
            <p:cNvPr id="7541" name="Google Shape;7541;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6"/>
          <p:cNvGrpSpPr/>
          <p:nvPr/>
        </p:nvGrpSpPr>
        <p:grpSpPr>
          <a:xfrm>
            <a:off x="3949836" y="3200225"/>
            <a:ext cx="369083" cy="357253"/>
            <a:chOff x="-59447250" y="3706150"/>
            <a:chExt cx="319000" cy="308775"/>
          </a:xfrm>
        </p:grpSpPr>
        <p:sp>
          <p:nvSpPr>
            <p:cNvPr id="7547" name="Google Shape;7547;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6"/>
          <p:cNvGrpSpPr/>
          <p:nvPr/>
        </p:nvGrpSpPr>
        <p:grpSpPr>
          <a:xfrm>
            <a:off x="1738564" y="1381536"/>
            <a:ext cx="368186" cy="364224"/>
            <a:chOff x="-64406125" y="3362225"/>
            <a:chExt cx="318225" cy="314800"/>
          </a:xfrm>
        </p:grpSpPr>
        <p:sp>
          <p:nvSpPr>
            <p:cNvPr id="7552" name="Google Shape;7552;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4" name="Google Shape;7554;p86"/>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5" name="Google Shape;7555;p86"/>
          <p:cNvGrpSpPr/>
          <p:nvPr/>
        </p:nvGrpSpPr>
        <p:grpSpPr>
          <a:xfrm>
            <a:off x="1739027" y="2252381"/>
            <a:ext cx="367261" cy="366364"/>
            <a:chOff x="-64410850" y="4094450"/>
            <a:chExt cx="317425" cy="316650"/>
          </a:xfrm>
        </p:grpSpPr>
        <p:sp>
          <p:nvSpPr>
            <p:cNvPr id="7556" name="Google Shape;7556;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86"/>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86"/>
          <p:cNvGrpSpPr/>
          <p:nvPr/>
        </p:nvGrpSpPr>
        <p:grpSpPr>
          <a:xfrm>
            <a:off x="3960575" y="1822454"/>
            <a:ext cx="365467" cy="368389"/>
            <a:chOff x="-62516625" y="3743175"/>
            <a:chExt cx="315875" cy="318400"/>
          </a:xfrm>
        </p:grpSpPr>
        <p:sp>
          <p:nvSpPr>
            <p:cNvPr id="7561" name="Google Shape;7561;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6"/>
          <p:cNvGrpSpPr/>
          <p:nvPr/>
        </p:nvGrpSpPr>
        <p:grpSpPr>
          <a:xfrm>
            <a:off x="3967415" y="2272426"/>
            <a:ext cx="351786" cy="326274"/>
            <a:chOff x="-62511900" y="4129100"/>
            <a:chExt cx="304050" cy="282000"/>
          </a:xfrm>
        </p:grpSpPr>
        <p:sp>
          <p:nvSpPr>
            <p:cNvPr id="7564" name="Google Shape;7564;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6"/>
          <p:cNvGrpSpPr/>
          <p:nvPr/>
        </p:nvGrpSpPr>
        <p:grpSpPr>
          <a:xfrm>
            <a:off x="2645537" y="2744820"/>
            <a:ext cx="310770" cy="367261"/>
            <a:chOff x="-60597975" y="3367475"/>
            <a:chExt cx="268600" cy="317425"/>
          </a:xfrm>
        </p:grpSpPr>
        <p:sp>
          <p:nvSpPr>
            <p:cNvPr id="7570" name="Google Shape;7570;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86"/>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6" name="Google Shape;7576;p86"/>
          <p:cNvGrpSpPr/>
          <p:nvPr/>
        </p:nvGrpSpPr>
        <p:grpSpPr>
          <a:xfrm>
            <a:off x="2617740" y="3706136"/>
            <a:ext cx="366364" cy="262465"/>
            <a:chOff x="-60621600" y="4145650"/>
            <a:chExt cx="316650" cy="226850"/>
          </a:xfrm>
        </p:grpSpPr>
        <p:sp>
          <p:nvSpPr>
            <p:cNvPr id="7577" name="Google Shape;7577;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6"/>
          <p:cNvGrpSpPr/>
          <p:nvPr/>
        </p:nvGrpSpPr>
        <p:grpSpPr>
          <a:xfrm>
            <a:off x="3954392" y="3654635"/>
            <a:ext cx="359972" cy="365467"/>
            <a:chOff x="-59400775" y="4084200"/>
            <a:chExt cx="311125" cy="315875"/>
          </a:xfrm>
        </p:grpSpPr>
        <p:sp>
          <p:nvSpPr>
            <p:cNvPr id="7581" name="Google Shape;7581;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6"/>
          <p:cNvGrpSpPr/>
          <p:nvPr/>
        </p:nvGrpSpPr>
        <p:grpSpPr>
          <a:xfrm>
            <a:off x="2178486" y="1380466"/>
            <a:ext cx="365438" cy="366364"/>
            <a:chOff x="-64044600" y="3360375"/>
            <a:chExt cx="315850" cy="316650"/>
          </a:xfrm>
        </p:grpSpPr>
        <p:sp>
          <p:nvSpPr>
            <p:cNvPr id="7588" name="Google Shape;7588;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6"/>
          <p:cNvGrpSpPr/>
          <p:nvPr/>
        </p:nvGrpSpPr>
        <p:grpSpPr>
          <a:xfrm>
            <a:off x="2204909" y="1823018"/>
            <a:ext cx="312592" cy="367261"/>
            <a:chOff x="-64022550" y="3727425"/>
            <a:chExt cx="270175" cy="317425"/>
          </a:xfrm>
        </p:grpSpPr>
        <p:sp>
          <p:nvSpPr>
            <p:cNvPr id="7592" name="Google Shape;7592;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6"/>
          <p:cNvGrpSpPr/>
          <p:nvPr/>
        </p:nvGrpSpPr>
        <p:grpSpPr>
          <a:xfrm>
            <a:off x="2229047" y="2251918"/>
            <a:ext cx="264317" cy="367290"/>
            <a:chOff x="-64001300" y="4093650"/>
            <a:chExt cx="228450" cy="317450"/>
          </a:xfrm>
        </p:grpSpPr>
        <p:sp>
          <p:nvSpPr>
            <p:cNvPr id="7596" name="Google Shape;7596;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6"/>
          <p:cNvGrpSpPr/>
          <p:nvPr/>
        </p:nvGrpSpPr>
        <p:grpSpPr>
          <a:xfrm>
            <a:off x="848051" y="2745210"/>
            <a:ext cx="359972" cy="366480"/>
            <a:chOff x="-62148800" y="3377700"/>
            <a:chExt cx="311125" cy="316750"/>
          </a:xfrm>
        </p:grpSpPr>
        <p:sp>
          <p:nvSpPr>
            <p:cNvPr id="7601" name="Google Shape;7601;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6"/>
          <p:cNvGrpSpPr/>
          <p:nvPr/>
        </p:nvGrpSpPr>
        <p:grpSpPr>
          <a:xfrm>
            <a:off x="843958" y="3195207"/>
            <a:ext cx="368157" cy="367290"/>
            <a:chOff x="-62154300" y="3743950"/>
            <a:chExt cx="318200" cy="317450"/>
          </a:xfrm>
        </p:grpSpPr>
        <p:sp>
          <p:nvSpPr>
            <p:cNvPr id="7604" name="Google Shape;7604;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6"/>
          <p:cNvGrpSpPr/>
          <p:nvPr/>
        </p:nvGrpSpPr>
        <p:grpSpPr>
          <a:xfrm>
            <a:off x="843944" y="3654187"/>
            <a:ext cx="368186" cy="366364"/>
            <a:chOff x="-62151950" y="4111775"/>
            <a:chExt cx="318225" cy="316650"/>
          </a:xfrm>
        </p:grpSpPr>
        <p:sp>
          <p:nvSpPr>
            <p:cNvPr id="7607" name="Google Shape;7607;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6"/>
          <p:cNvGrpSpPr/>
          <p:nvPr/>
        </p:nvGrpSpPr>
        <p:grpSpPr>
          <a:xfrm>
            <a:off x="3062568" y="2744733"/>
            <a:ext cx="368157" cy="367434"/>
            <a:chOff x="-60254550" y="3367325"/>
            <a:chExt cx="318200" cy="317575"/>
          </a:xfrm>
        </p:grpSpPr>
        <p:sp>
          <p:nvSpPr>
            <p:cNvPr id="7612" name="Google Shape;7612;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6"/>
          <p:cNvGrpSpPr/>
          <p:nvPr/>
        </p:nvGrpSpPr>
        <p:grpSpPr>
          <a:xfrm>
            <a:off x="3063465" y="3195727"/>
            <a:ext cx="366364" cy="366248"/>
            <a:chOff x="-60255350" y="3733825"/>
            <a:chExt cx="316650" cy="316550"/>
          </a:xfrm>
        </p:grpSpPr>
        <p:sp>
          <p:nvSpPr>
            <p:cNvPr id="7617" name="Google Shape;7617;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6"/>
          <p:cNvGrpSpPr/>
          <p:nvPr/>
        </p:nvGrpSpPr>
        <p:grpSpPr>
          <a:xfrm>
            <a:off x="3091262" y="3654635"/>
            <a:ext cx="310770" cy="365467"/>
            <a:chOff x="-60232500" y="4101525"/>
            <a:chExt cx="268600" cy="315875"/>
          </a:xfrm>
        </p:grpSpPr>
        <p:sp>
          <p:nvSpPr>
            <p:cNvPr id="7625" name="Google Shape;7625;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6"/>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6"/>
          <p:cNvGrpSpPr/>
          <p:nvPr/>
        </p:nvGrpSpPr>
        <p:grpSpPr>
          <a:xfrm>
            <a:off x="2624262" y="1380466"/>
            <a:ext cx="368186" cy="366364"/>
            <a:chOff x="-63679950" y="3360375"/>
            <a:chExt cx="318225" cy="316650"/>
          </a:xfrm>
        </p:grpSpPr>
        <p:sp>
          <p:nvSpPr>
            <p:cNvPr id="7629" name="Google Shape;7629;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3" name="Google Shape;7633;p86"/>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4" name="Google Shape;7634;p86"/>
          <p:cNvGrpSpPr/>
          <p:nvPr/>
        </p:nvGrpSpPr>
        <p:grpSpPr>
          <a:xfrm>
            <a:off x="2622889" y="2251803"/>
            <a:ext cx="370934" cy="367521"/>
            <a:chOff x="-63679950" y="4093450"/>
            <a:chExt cx="320600" cy="317650"/>
          </a:xfrm>
        </p:grpSpPr>
        <p:sp>
          <p:nvSpPr>
            <p:cNvPr id="7635" name="Google Shape;7635;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6"/>
          <p:cNvGrpSpPr/>
          <p:nvPr/>
        </p:nvGrpSpPr>
        <p:grpSpPr>
          <a:xfrm>
            <a:off x="1283006" y="2744805"/>
            <a:ext cx="366364" cy="367290"/>
            <a:chOff x="-61784125" y="3377700"/>
            <a:chExt cx="316650" cy="317450"/>
          </a:xfrm>
        </p:grpSpPr>
        <p:sp>
          <p:nvSpPr>
            <p:cNvPr id="7639" name="Google Shape;7639;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6"/>
          <p:cNvGrpSpPr/>
          <p:nvPr/>
        </p:nvGrpSpPr>
        <p:grpSpPr>
          <a:xfrm>
            <a:off x="1283006" y="3195207"/>
            <a:ext cx="366364" cy="367290"/>
            <a:chOff x="-61783350" y="3743950"/>
            <a:chExt cx="316650" cy="317450"/>
          </a:xfrm>
        </p:grpSpPr>
        <p:sp>
          <p:nvSpPr>
            <p:cNvPr id="7647" name="Google Shape;7647;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86"/>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6"/>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6"/>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2" name="Google Shape;7652;p86"/>
          <p:cNvGrpSpPr/>
          <p:nvPr/>
        </p:nvGrpSpPr>
        <p:grpSpPr>
          <a:xfrm>
            <a:off x="3504430" y="3655040"/>
            <a:ext cx="369112" cy="364657"/>
            <a:chOff x="-59869425" y="4102225"/>
            <a:chExt cx="319025" cy="315175"/>
          </a:xfrm>
        </p:grpSpPr>
        <p:sp>
          <p:nvSpPr>
            <p:cNvPr id="7653" name="Google Shape;7653;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6"/>
          <p:cNvGrpSpPr/>
          <p:nvPr/>
        </p:nvGrpSpPr>
        <p:grpSpPr>
          <a:xfrm>
            <a:off x="2623233" y="4123862"/>
            <a:ext cx="366364" cy="365467"/>
            <a:chOff x="-59029025" y="3711650"/>
            <a:chExt cx="316650" cy="315875"/>
          </a:xfrm>
        </p:grpSpPr>
        <p:sp>
          <p:nvSpPr>
            <p:cNvPr id="7658" name="Google Shape;7658;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6"/>
          <p:cNvGrpSpPr/>
          <p:nvPr/>
        </p:nvGrpSpPr>
        <p:grpSpPr>
          <a:xfrm>
            <a:off x="4859311" y="1379917"/>
            <a:ext cx="351940" cy="348188"/>
            <a:chOff x="581525" y="3254850"/>
            <a:chExt cx="297750" cy="294575"/>
          </a:xfrm>
        </p:grpSpPr>
        <p:sp>
          <p:nvSpPr>
            <p:cNvPr id="7666" name="Google Shape;7666;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6"/>
          <p:cNvGrpSpPr/>
          <p:nvPr/>
        </p:nvGrpSpPr>
        <p:grpSpPr>
          <a:xfrm>
            <a:off x="4858380" y="1818853"/>
            <a:ext cx="353802" cy="351497"/>
            <a:chOff x="580725" y="3617925"/>
            <a:chExt cx="299325" cy="297375"/>
          </a:xfrm>
        </p:grpSpPr>
        <p:sp>
          <p:nvSpPr>
            <p:cNvPr id="7670" name="Google Shape;7670;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86"/>
          <p:cNvGrpSpPr/>
          <p:nvPr/>
        </p:nvGrpSpPr>
        <p:grpSpPr>
          <a:xfrm>
            <a:off x="4860242" y="2266043"/>
            <a:ext cx="350079" cy="350079"/>
            <a:chOff x="583100" y="3982600"/>
            <a:chExt cx="296175" cy="296175"/>
          </a:xfrm>
        </p:grpSpPr>
        <p:sp>
          <p:nvSpPr>
            <p:cNvPr id="7676" name="Google Shape;7676;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6"/>
          <p:cNvGrpSpPr/>
          <p:nvPr/>
        </p:nvGrpSpPr>
        <p:grpSpPr>
          <a:xfrm>
            <a:off x="7092856" y="1379667"/>
            <a:ext cx="307231" cy="348690"/>
            <a:chOff x="2423775" y="3226875"/>
            <a:chExt cx="259925" cy="295000"/>
          </a:xfrm>
        </p:grpSpPr>
        <p:sp>
          <p:nvSpPr>
            <p:cNvPr id="7684" name="Google Shape;7684;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6"/>
          <p:cNvGrpSpPr/>
          <p:nvPr/>
        </p:nvGrpSpPr>
        <p:grpSpPr>
          <a:xfrm>
            <a:off x="7070043" y="1820952"/>
            <a:ext cx="352857" cy="347301"/>
            <a:chOff x="2404875" y="3592725"/>
            <a:chExt cx="298525" cy="293825"/>
          </a:xfrm>
        </p:grpSpPr>
        <p:sp>
          <p:nvSpPr>
            <p:cNvPr id="7688" name="Google Shape;7688;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6"/>
          <p:cNvGrpSpPr/>
          <p:nvPr/>
        </p:nvGrpSpPr>
        <p:grpSpPr>
          <a:xfrm>
            <a:off x="7070974" y="2266517"/>
            <a:ext cx="350995" cy="349133"/>
            <a:chOff x="2404875" y="3955825"/>
            <a:chExt cx="296950" cy="295375"/>
          </a:xfrm>
        </p:grpSpPr>
        <p:sp>
          <p:nvSpPr>
            <p:cNvPr id="7692" name="Google Shape;7692;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5764954" y="2730711"/>
            <a:ext cx="349163" cy="350079"/>
            <a:chOff x="4263650" y="3235150"/>
            <a:chExt cx="295400" cy="296175"/>
          </a:xfrm>
        </p:grpSpPr>
        <p:sp>
          <p:nvSpPr>
            <p:cNvPr id="7697" name="Google Shape;7697;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6"/>
          <p:cNvGrpSpPr/>
          <p:nvPr/>
        </p:nvGrpSpPr>
        <p:grpSpPr>
          <a:xfrm>
            <a:off x="5762634" y="3189872"/>
            <a:ext cx="353802" cy="327739"/>
            <a:chOff x="4266025" y="3609275"/>
            <a:chExt cx="299325" cy="277275"/>
          </a:xfrm>
        </p:grpSpPr>
        <p:sp>
          <p:nvSpPr>
            <p:cNvPr id="7703" name="Google Shape;7703;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6"/>
          <p:cNvGrpSpPr/>
          <p:nvPr/>
        </p:nvGrpSpPr>
        <p:grpSpPr>
          <a:xfrm>
            <a:off x="5763092" y="3655259"/>
            <a:ext cx="352886" cy="349133"/>
            <a:chOff x="4263650" y="3963700"/>
            <a:chExt cx="298550" cy="295375"/>
          </a:xfrm>
        </p:grpSpPr>
        <p:sp>
          <p:nvSpPr>
            <p:cNvPr id="7706" name="Google Shape;7706;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6"/>
          <p:cNvGrpSpPr/>
          <p:nvPr/>
        </p:nvGrpSpPr>
        <p:grpSpPr>
          <a:xfrm>
            <a:off x="8041429" y="2730711"/>
            <a:ext cx="226264" cy="350079"/>
            <a:chOff x="6164975" y="3211525"/>
            <a:chExt cx="191425" cy="296175"/>
          </a:xfrm>
        </p:grpSpPr>
        <p:sp>
          <p:nvSpPr>
            <p:cNvPr id="7714" name="Google Shape;7714;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6"/>
          <p:cNvGrpSpPr/>
          <p:nvPr/>
        </p:nvGrpSpPr>
        <p:grpSpPr>
          <a:xfrm>
            <a:off x="5303466" y="1378987"/>
            <a:ext cx="352886" cy="350049"/>
            <a:chOff x="946175" y="3253275"/>
            <a:chExt cx="298550" cy="296150"/>
          </a:xfrm>
        </p:grpSpPr>
        <p:sp>
          <p:nvSpPr>
            <p:cNvPr id="7722" name="Google Shape;7722;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6"/>
          <p:cNvGrpSpPr/>
          <p:nvPr/>
        </p:nvGrpSpPr>
        <p:grpSpPr>
          <a:xfrm>
            <a:off x="5304397" y="1820951"/>
            <a:ext cx="351024" cy="347301"/>
            <a:chOff x="946175" y="3619500"/>
            <a:chExt cx="296975" cy="293825"/>
          </a:xfrm>
        </p:grpSpPr>
        <p:sp>
          <p:nvSpPr>
            <p:cNvPr id="7728" name="Google Shape;7728;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6"/>
          <p:cNvGrpSpPr/>
          <p:nvPr/>
        </p:nvGrpSpPr>
        <p:grpSpPr>
          <a:xfrm>
            <a:off x="5303939" y="2265585"/>
            <a:ext cx="351940" cy="350995"/>
            <a:chOff x="944600" y="3981825"/>
            <a:chExt cx="297750" cy="296950"/>
          </a:xfrm>
        </p:grpSpPr>
        <p:sp>
          <p:nvSpPr>
            <p:cNvPr id="7735" name="Google Shape;7735;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6"/>
          <p:cNvGrpSpPr/>
          <p:nvPr/>
        </p:nvGrpSpPr>
        <p:grpSpPr>
          <a:xfrm>
            <a:off x="7520875" y="1379445"/>
            <a:ext cx="350079" cy="349133"/>
            <a:chOff x="2768750" y="3227275"/>
            <a:chExt cx="296175" cy="295375"/>
          </a:xfrm>
        </p:grpSpPr>
        <p:sp>
          <p:nvSpPr>
            <p:cNvPr id="7740" name="Google Shape;7740;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6"/>
          <p:cNvGrpSpPr/>
          <p:nvPr/>
        </p:nvGrpSpPr>
        <p:grpSpPr>
          <a:xfrm>
            <a:off x="7541826" y="1820317"/>
            <a:ext cx="308177" cy="348572"/>
            <a:chOff x="2786075" y="3591800"/>
            <a:chExt cx="260725" cy="294900"/>
          </a:xfrm>
        </p:grpSpPr>
        <p:sp>
          <p:nvSpPr>
            <p:cNvPr id="7749" name="Google Shape;7749;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6"/>
          <p:cNvGrpSpPr/>
          <p:nvPr/>
        </p:nvGrpSpPr>
        <p:grpSpPr>
          <a:xfrm>
            <a:off x="7582324" y="2266044"/>
            <a:ext cx="227180" cy="350079"/>
            <a:chOff x="2819150" y="3955025"/>
            <a:chExt cx="192200" cy="296175"/>
          </a:xfrm>
        </p:grpSpPr>
        <p:sp>
          <p:nvSpPr>
            <p:cNvPr id="7755" name="Google Shape;7755;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6"/>
          <p:cNvGrpSpPr/>
          <p:nvPr/>
        </p:nvGrpSpPr>
        <p:grpSpPr>
          <a:xfrm>
            <a:off x="6206097" y="2731642"/>
            <a:ext cx="349133" cy="348217"/>
            <a:chOff x="4629125" y="3235150"/>
            <a:chExt cx="295375" cy="294600"/>
          </a:xfrm>
        </p:grpSpPr>
        <p:sp>
          <p:nvSpPr>
            <p:cNvPr id="7760" name="Google Shape;7760;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6"/>
          <p:cNvGrpSpPr/>
          <p:nvPr/>
        </p:nvGrpSpPr>
        <p:grpSpPr>
          <a:xfrm>
            <a:off x="6206082" y="3179175"/>
            <a:ext cx="349163" cy="349133"/>
            <a:chOff x="4628325" y="3599825"/>
            <a:chExt cx="295400" cy="295375"/>
          </a:xfrm>
        </p:grpSpPr>
        <p:sp>
          <p:nvSpPr>
            <p:cNvPr id="7766" name="Google Shape;7766;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6"/>
          <p:cNvGrpSpPr/>
          <p:nvPr/>
        </p:nvGrpSpPr>
        <p:grpSpPr>
          <a:xfrm>
            <a:off x="6227033" y="3654786"/>
            <a:ext cx="307261" cy="350079"/>
            <a:chOff x="4645650" y="3962900"/>
            <a:chExt cx="259950" cy="296175"/>
          </a:xfrm>
        </p:grpSpPr>
        <p:sp>
          <p:nvSpPr>
            <p:cNvPr id="7779" name="Google Shape;7779;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6"/>
          <p:cNvGrpSpPr/>
          <p:nvPr/>
        </p:nvGrpSpPr>
        <p:grpSpPr>
          <a:xfrm>
            <a:off x="7979994" y="3179648"/>
            <a:ext cx="349133" cy="348188"/>
            <a:chOff x="6143725" y="3582500"/>
            <a:chExt cx="295375" cy="294575"/>
          </a:xfrm>
        </p:grpSpPr>
        <p:sp>
          <p:nvSpPr>
            <p:cNvPr id="7786" name="Google Shape;7786;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6"/>
          <p:cNvGrpSpPr/>
          <p:nvPr/>
        </p:nvGrpSpPr>
        <p:grpSpPr>
          <a:xfrm>
            <a:off x="5748820" y="1378987"/>
            <a:ext cx="350995" cy="350049"/>
            <a:chOff x="1310075" y="3253275"/>
            <a:chExt cx="296950" cy="296150"/>
          </a:xfrm>
        </p:grpSpPr>
        <p:sp>
          <p:nvSpPr>
            <p:cNvPr id="7794" name="Google Shape;7794;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7" name="Google Shape;7797;p86"/>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8" name="Google Shape;7798;p86"/>
          <p:cNvGrpSpPr/>
          <p:nvPr/>
        </p:nvGrpSpPr>
        <p:grpSpPr>
          <a:xfrm>
            <a:off x="5748347" y="2265246"/>
            <a:ext cx="351941" cy="351675"/>
            <a:chOff x="1310075" y="3980250"/>
            <a:chExt cx="297750" cy="297525"/>
          </a:xfrm>
        </p:grpSpPr>
        <p:sp>
          <p:nvSpPr>
            <p:cNvPr id="7799" name="Google Shape;7799;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6"/>
          <p:cNvGrpSpPr/>
          <p:nvPr/>
        </p:nvGrpSpPr>
        <p:grpSpPr>
          <a:xfrm>
            <a:off x="8013136" y="1379445"/>
            <a:ext cx="266305" cy="349133"/>
            <a:chOff x="3167275" y="3227275"/>
            <a:chExt cx="225300" cy="295375"/>
          </a:xfrm>
        </p:grpSpPr>
        <p:sp>
          <p:nvSpPr>
            <p:cNvPr id="7804" name="Google Shape;7804;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9" name="Google Shape;7809;p86"/>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86"/>
          <p:cNvGrpSpPr/>
          <p:nvPr/>
        </p:nvGrpSpPr>
        <p:grpSpPr>
          <a:xfrm>
            <a:off x="7970318" y="2266502"/>
            <a:ext cx="351940" cy="349163"/>
            <a:chOff x="3133425" y="3955025"/>
            <a:chExt cx="297750" cy="295400"/>
          </a:xfrm>
        </p:grpSpPr>
        <p:sp>
          <p:nvSpPr>
            <p:cNvPr id="7811" name="Google Shape;7811;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6"/>
          <p:cNvGrpSpPr/>
          <p:nvPr/>
        </p:nvGrpSpPr>
        <p:grpSpPr>
          <a:xfrm>
            <a:off x="6650491" y="2730090"/>
            <a:ext cx="350079" cy="351320"/>
            <a:chOff x="4991425" y="3234750"/>
            <a:chExt cx="296175" cy="297225"/>
          </a:xfrm>
        </p:grpSpPr>
        <p:sp>
          <p:nvSpPr>
            <p:cNvPr id="7815" name="Google Shape;7815;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6"/>
          <p:cNvGrpSpPr/>
          <p:nvPr/>
        </p:nvGrpSpPr>
        <p:grpSpPr>
          <a:xfrm>
            <a:off x="6650491" y="3199653"/>
            <a:ext cx="350079" cy="308177"/>
            <a:chOff x="4991425" y="3617150"/>
            <a:chExt cx="296175" cy="260725"/>
          </a:xfrm>
        </p:grpSpPr>
        <p:sp>
          <p:nvSpPr>
            <p:cNvPr id="7822" name="Google Shape;7822;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6"/>
          <p:cNvGrpSpPr/>
          <p:nvPr/>
        </p:nvGrpSpPr>
        <p:grpSpPr>
          <a:xfrm>
            <a:off x="6727764" y="3655244"/>
            <a:ext cx="195532" cy="349163"/>
            <a:chOff x="5056800" y="3962900"/>
            <a:chExt cx="165425" cy="295400"/>
          </a:xfrm>
        </p:grpSpPr>
        <p:sp>
          <p:nvSpPr>
            <p:cNvPr id="7830" name="Google Shape;7830;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86"/>
          <p:cNvGrpSpPr/>
          <p:nvPr/>
        </p:nvGrpSpPr>
        <p:grpSpPr>
          <a:xfrm>
            <a:off x="7979062" y="3655260"/>
            <a:ext cx="350995" cy="349133"/>
            <a:chOff x="6168925" y="3936925"/>
            <a:chExt cx="296950" cy="295375"/>
          </a:xfrm>
        </p:grpSpPr>
        <p:sp>
          <p:nvSpPr>
            <p:cNvPr id="7834" name="Google Shape;7834;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6"/>
          <p:cNvGrpSpPr/>
          <p:nvPr/>
        </p:nvGrpSpPr>
        <p:grpSpPr>
          <a:xfrm>
            <a:off x="6192781" y="1372332"/>
            <a:ext cx="348188" cy="349133"/>
            <a:chOff x="1674750" y="3254050"/>
            <a:chExt cx="294575" cy="295375"/>
          </a:xfrm>
        </p:grpSpPr>
        <p:sp>
          <p:nvSpPr>
            <p:cNvPr id="7841" name="Google Shape;7841;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6"/>
          <p:cNvGrpSpPr/>
          <p:nvPr/>
        </p:nvGrpSpPr>
        <p:grpSpPr>
          <a:xfrm>
            <a:off x="6207177" y="1820035"/>
            <a:ext cx="319347" cy="349133"/>
            <a:chOff x="1687350" y="3618725"/>
            <a:chExt cx="270175" cy="295375"/>
          </a:xfrm>
        </p:grpSpPr>
        <p:sp>
          <p:nvSpPr>
            <p:cNvPr id="7845" name="Google Shape;7845;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86"/>
          <p:cNvGrpSpPr/>
          <p:nvPr/>
        </p:nvGrpSpPr>
        <p:grpSpPr>
          <a:xfrm>
            <a:off x="6190880" y="2266516"/>
            <a:ext cx="351940" cy="349133"/>
            <a:chOff x="1672375" y="3982600"/>
            <a:chExt cx="297750" cy="295375"/>
          </a:xfrm>
        </p:grpSpPr>
        <p:sp>
          <p:nvSpPr>
            <p:cNvPr id="7849" name="Google Shape;7849;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6"/>
          <p:cNvGrpSpPr/>
          <p:nvPr/>
        </p:nvGrpSpPr>
        <p:grpSpPr>
          <a:xfrm>
            <a:off x="4882872" y="2730711"/>
            <a:ext cx="350079" cy="350079"/>
            <a:chOff x="3497300" y="3227275"/>
            <a:chExt cx="296175" cy="296175"/>
          </a:xfrm>
        </p:grpSpPr>
        <p:sp>
          <p:nvSpPr>
            <p:cNvPr id="7853" name="Google Shape;7853;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6"/>
          <p:cNvGrpSpPr/>
          <p:nvPr/>
        </p:nvGrpSpPr>
        <p:grpSpPr>
          <a:xfrm>
            <a:off x="4883345" y="3180106"/>
            <a:ext cx="349133" cy="347272"/>
            <a:chOff x="3497300" y="3591950"/>
            <a:chExt cx="295375" cy="293800"/>
          </a:xfrm>
        </p:grpSpPr>
        <p:sp>
          <p:nvSpPr>
            <p:cNvPr id="7862" name="Google Shape;7862;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6"/>
          <p:cNvGrpSpPr/>
          <p:nvPr/>
        </p:nvGrpSpPr>
        <p:grpSpPr>
          <a:xfrm>
            <a:off x="4883345" y="3655244"/>
            <a:ext cx="349133" cy="349163"/>
            <a:chOff x="3497300" y="3955025"/>
            <a:chExt cx="295375" cy="295400"/>
          </a:xfrm>
        </p:grpSpPr>
        <p:sp>
          <p:nvSpPr>
            <p:cNvPr id="7871" name="Google Shape;7871;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6"/>
          <p:cNvGrpSpPr/>
          <p:nvPr/>
        </p:nvGrpSpPr>
        <p:grpSpPr>
          <a:xfrm>
            <a:off x="7107917" y="2731435"/>
            <a:ext cx="327739" cy="348631"/>
            <a:chOff x="5364750" y="3235150"/>
            <a:chExt cx="277275" cy="294950"/>
          </a:xfrm>
        </p:grpSpPr>
        <p:sp>
          <p:nvSpPr>
            <p:cNvPr id="7875" name="Google Shape;7875;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6"/>
          <p:cNvGrpSpPr/>
          <p:nvPr/>
        </p:nvGrpSpPr>
        <p:grpSpPr>
          <a:xfrm>
            <a:off x="7096274" y="3177771"/>
            <a:ext cx="351024" cy="351941"/>
            <a:chOff x="5355300" y="3598250"/>
            <a:chExt cx="296975" cy="297750"/>
          </a:xfrm>
        </p:grpSpPr>
        <p:sp>
          <p:nvSpPr>
            <p:cNvPr id="7884" name="Google Shape;7884;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6"/>
          <p:cNvGrpSpPr/>
          <p:nvPr/>
        </p:nvGrpSpPr>
        <p:grpSpPr>
          <a:xfrm>
            <a:off x="7100470" y="3716693"/>
            <a:ext cx="342632" cy="226264"/>
            <a:chOff x="5358450" y="4015675"/>
            <a:chExt cx="289875" cy="191425"/>
          </a:xfrm>
        </p:grpSpPr>
        <p:sp>
          <p:nvSpPr>
            <p:cNvPr id="7893" name="Google Shape;7893;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6"/>
          <p:cNvGrpSpPr/>
          <p:nvPr/>
        </p:nvGrpSpPr>
        <p:grpSpPr>
          <a:xfrm>
            <a:off x="6226953" y="4099224"/>
            <a:ext cx="351024" cy="325464"/>
            <a:chOff x="6543825" y="3202075"/>
            <a:chExt cx="296975" cy="275350"/>
          </a:xfrm>
        </p:grpSpPr>
        <p:sp>
          <p:nvSpPr>
            <p:cNvPr id="7898" name="Google Shape;7898;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6"/>
          <p:cNvGrpSpPr/>
          <p:nvPr/>
        </p:nvGrpSpPr>
        <p:grpSpPr>
          <a:xfrm>
            <a:off x="6633934" y="1378972"/>
            <a:ext cx="350079" cy="350079"/>
            <a:chOff x="2037825" y="3254050"/>
            <a:chExt cx="296175" cy="296175"/>
          </a:xfrm>
        </p:grpSpPr>
        <p:sp>
          <p:nvSpPr>
            <p:cNvPr id="7906" name="Google Shape;7906;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6"/>
          <p:cNvGrpSpPr/>
          <p:nvPr/>
        </p:nvGrpSpPr>
        <p:grpSpPr>
          <a:xfrm>
            <a:off x="6632072" y="1820139"/>
            <a:ext cx="353802" cy="348926"/>
            <a:chOff x="2034675" y="3617925"/>
            <a:chExt cx="299325" cy="295200"/>
          </a:xfrm>
        </p:grpSpPr>
        <p:sp>
          <p:nvSpPr>
            <p:cNvPr id="7913" name="Google Shape;7913;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6"/>
          <p:cNvGrpSpPr/>
          <p:nvPr/>
        </p:nvGrpSpPr>
        <p:grpSpPr>
          <a:xfrm>
            <a:off x="6633934" y="2266516"/>
            <a:ext cx="350079" cy="349133"/>
            <a:chOff x="2037825" y="3981825"/>
            <a:chExt cx="296175" cy="295375"/>
          </a:xfrm>
        </p:grpSpPr>
        <p:sp>
          <p:nvSpPr>
            <p:cNvPr id="7919" name="Google Shape;7919;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6"/>
          <p:cNvGrpSpPr/>
          <p:nvPr/>
        </p:nvGrpSpPr>
        <p:grpSpPr>
          <a:xfrm>
            <a:off x="5318952" y="2762832"/>
            <a:ext cx="350079" cy="285837"/>
            <a:chOff x="3860400" y="3254050"/>
            <a:chExt cx="296175" cy="241825"/>
          </a:xfrm>
        </p:grpSpPr>
        <p:sp>
          <p:nvSpPr>
            <p:cNvPr id="7923" name="Google Shape;7923;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6"/>
          <p:cNvGrpSpPr/>
          <p:nvPr/>
        </p:nvGrpSpPr>
        <p:grpSpPr>
          <a:xfrm>
            <a:off x="5318479" y="3178702"/>
            <a:ext cx="351024" cy="350079"/>
            <a:chOff x="3859600" y="3591950"/>
            <a:chExt cx="296975" cy="296175"/>
          </a:xfrm>
        </p:grpSpPr>
        <p:sp>
          <p:nvSpPr>
            <p:cNvPr id="7931" name="Google Shape;7931;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6"/>
          <p:cNvGrpSpPr/>
          <p:nvPr/>
        </p:nvGrpSpPr>
        <p:grpSpPr>
          <a:xfrm>
            <a:off x="5318952" y="3654786"/>
            <a:ext cx="350079" cy="350079"/>
            <a:chOff x="3860400" y="3955025"/>
            <a:chExt cx="296175" cy="296175"/>
          </a:xfrm>
        </p:grpSpPr>
        <p:sp>
          <p:nvSpPr>
            <p:cNvPr id="7935" name="Google Shape;7935;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6"/>
          <p:cNvGrpSpPr/>
          <p:nvPr/>
        </p:nvGrpSpPr>
        <p:grpSpPr>
          <a:xfrm>
            <a:off x="7534167" y="2731184"/>
            <a:ext cx="355664" cy="349133"/>
            <a:chOff x="5716825" y="3235950"/>
            <a:chExt cx="300900" cy="295375"/>
          </a:xfrm>
        </p:grpSpPr>
        <p:sp>
          <p:nvSpPr>
            <p:cNvPr id="7941" name="Google Shape;7941;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6"/>
          <p:cNvGrpSpPr/>
          <p:nvPr/>
        </p:nvGrpSpPr>
        <p:grpSpPr>
          <a:xfrm>
            <a:off x="7547199" y="3189872"/>
            <a:ext cx="329601" cy="327739"/>
            <a:chOff x="5727850" y="3609275"/>
            <a:chExt cx="278850" cy="277275"/>
          </a:xfrm>
        </p:grpSpPr>
        <p:sp>
          <p:nvSpPr>
            <p:cNvPr id="7946" name="Google Shape;7946;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6"/>
          <p:cNvGrpSpPr/>
          <p:nvPr/>
        </p:nvGrpSpPr>
        <p:grpSpPr>
          <a:xfrm>
            <a:off x="7558383" y="3655259"/>
            <a:ext cx="307231" cy="349133"/>
            <a:chOff x="5736525" y="3963700"/>
            <a:chExt cx="259925" cy="295375"/>
          </a:xfrm>
        </p:grpSpPr>
        <p:sp>
          <p:nvSpPr>
            <p:cNvPr id="7952" name="Google Shape;7952;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6"/>
          <p:cNvGrpSpPr/>
          <p:nvPr/>
        </p:nvGrpSpPr>
        <p:grpSpPr>
          <a:xfrm>
            <a:off x="6649963" y="4104585"/>
            <a:ext cx="351024" cy="350079"/>
            <a:chOff x="6553275" y="3604550"/>
            <a:chExt cx="296975" cy="296175"/>
          </a:xfrm>
        </p:grpSpPr>
        <p:sp>
          <p:nvSpPr>
            <p:cNvPr id="7960" name="Google Shape;7960;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6" name="Google Shape;7966;p86"/>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967" name="Google Shape;7967;p86"/>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1"/>
        <p:cNvGrpSpPr/>
        <p:nvPr/>
      </p:nvGrpSpPr>
      <p:grpSpPr>
        <a:xfrm>
          <a:off x="0" y="0"/>
          <a:ext cx="0" cy="0"/>
          <a:chOff x="0" y="0"/>
          <a:chExt cx="0" cy="0"/>
        </a:xfrm>
      </p:grpSpPr>
      <p:grpSp>
        <p:nvGrpSpPr>
          <p:cNvPr id="7972" name="Google Shape;7972;p87"/>
          <p:cNvGrpSpPr/>
          <p:nvPr/>
        </p:nvGrpSpPr>
        <p:grpSpPr>
          <a:xfrm>
            <a:off x="877057" y="1380546"/>
            <a:ext cx="294401" cy="353645"/>
            <a:chOff x="-35814600" y="3202075"/>
            <a:chExt cx="242625" cy="291450"/>
          </a:xfrm>
        </p:grpSpPr>
        <p:sp>
          <p:nvSpPr>
            <p:cNvPr id="7973" name="Google Shape;7973;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7"/>
          <p:cNvGrpSpPr/>
          <p:nvPr/>
        </p:nvGrpSpPr>
        <p:grpSpPr>
          <a:xfrm>
            <a:off x="847435" y="1821466"/>
            <a:ext cx="353645" cy="353888"/>
            <a:chOff x="-35839800" y="3561025"/>
            <a:chExt cx="291450" cy="291650"/>
          </a:xfrm>
        </p:grpSpPr>
        <p:sp>
          <p:nvSpPr>
            <p:cNvPr id="7981" name="Google Shape;7981;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87"/>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87"/>
          <p:cNvGrpSpPr/>
          <p:nvPr/>
        </p:nvGrpSpPr>
        <p:grpSpPr>
          <a:xfrm>
            <a:off x="3084980" y="1380546"/>
            <a:ext cx="353645" cy="353645"/>
            <a:chOff x="-34003850" y="3227275"/>
            <a:chExt cx="291450" cy="291450"/>
          </a:xfrm>
        </p:grpSpPr>
        <p:sp>
          <p:nvSpPr>
            <p:cNvPr id="7990" name="Google Shape;7990;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87"/>
          <p:cNvGrpSpPr/>
          <p:nvPr/>
        </p:nvGrpSpPr>
        <p:grpSpPr>
          <a:xfrm>
            <a:off x="3084510" y="1821238"/>
            <a:ext cx="354586" cy="354343"/>
            <a:chOff x="-34004625" y="3585850"/>
            <a:chExt cx="292225" cy="292025"/>
          </a:xfrm>
        </p:grpSpPr>
        <p:sp>
          <p:nvSpPr>
            <p:cNvPr id="7996" name="Google Shape;7996;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7"/>
          <p:cNvGrpSpPr/>
          <p:nvPr/>
        </p:nvGrpSpPr>
        <p:grpSpPr>
          <a:xfrm>
            <a:off x="3084025" y="2256439"/>
            <a:ext cx="355557" cy="354616"/>
            <a:chOff x="-34005425" y="3945575"/>
            <a:chExt cx="293025" cy="292250"/>
          </a:xfrm>
        </p:grpSpPr>
        <p:sp>
          <p:nvSpPr>
            <p:cNvPr id="8002" name="Google Shape;8002;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87"/>
          <p:cNvGrpSpPr/>
          <p:nvPr/>
        </p:nvGrpSpPr>
        <p:grpSpPr>
          <a:xfrm>
            <a:off x="1731124" y="2729615"/>
            <a:ext cx="358408" cy="355557"/>
            <a:chOff x="-32174975" y="3192625"/>
            <a:chExt cx="295375" cy="293025"/>
          </a:xfrm>
        </p:grpSpPr>
        <p:sp>
          <p:nvSpPr>
            <p:cNvPr id="8006" name="Google Shape;8006;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0" name="Google Shape;8010;p87"/>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2" name="Google Shape;8012;p87"/>
          <p:cNvGrpSpPr/>
          <p:nvPr/>
        </p:nvGrpSpPr>
        <p:grpSpPr>
          <a:xfrm>
            <a:off x="3970274" y="2730570"/>
            <a:ext cx="354586" cy="353645"/>
            <a:chOff x="-30345325" y="3184750"/>
            <a:chExt cx="292225" cy="291450"/>
          </a:xfrm>
        </p:grpSpPr>
        <p:sp>
          <p:nvSpPr>
            <p:cNvPr id="8013" name="Google Shape;8013;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7"/>
          <p:cNvGrpSpPr/>
          <p:nvPr/>
        </p:nvGrpSpPr>
        <p:grpSpPr>
          <a:xfrm>
            <a:off x="1295026" y="1380546"/>
            <a:ext cx="353645" cy="353645"/>
            <a:chOff x="-35481425" y="3202075"/>
            <a:chExt cx="291450" cy="291450"/>
          </a:xfrm>
        </p:grpSpPr>
        <p:sp>
          <p:nvSpPr>
            <p:cNvPr id="8019" name="Google Shape;8019;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7"/>
          <p:cNvGrpSpPr/>
          <p:nvPr/>
        </p:nvGrpSpPr>
        <p:grpSpPr>
          <a:xfrm>
            <a:off x="1294556" y="1822072"/>
            <a:ext cx="354586" cy="352675"/>
            <a:chOff x="-35482200" y="3561225"/>
            <a:chExt cx="292225" cy="290650"/>
          </a:xfrm>
        </p:grpSpPr>
        <p:sp>
          <p:nvSpPr>
            <p:cNvPr id="8027" name="Google Shape;8027;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7"/>
          <p:cNvGrpSpPr/>
          <p:nvPr/>
        </p:nvGrpSpPr>
        <p:grpSpPr>
          <a:xfrm>
            <a:off x="1295026" y="2256940"/>
            <a:ext cx="353645" cy="353615"/>
            <a:chOff x="-35481425" y="3919600"/>
            <a:chExt cx="291450" cy="291425"/>
          </a:xfrm>
        </p:grpSpPr>
        <p:sp>
          <p:nvSpPr>
            <p:cNvPr id="8031" name="Google Shape;8031;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7"/>
          <p:cNvGrpSpPr/>
          <p:nvPr/>
        </p:nvGrpSpPr>
        <p:grpSpPr>
          <a:xfrm>
            <a:off x="3530661" y="1381031"/>
            <a:ext cx="357468" cy="352675"/>
            <a:chOff x="-33645475" y="3228075"/>
            <a:chExt cx="294600" cy="290650"/>
          </a:xfrm>
        </p:grpSpPr>
        <p:sp>
          <p:nvSpPr>
            <p:cNvPr id="8040" name="Google Shape;8040;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7"/>
          <p:cNvGrpSpPr/>
          <p:nvPr/>
        </p:nvGrpSpPr>
        <p:grpSpPr>
          <a:xfrm>
            <a:off x="3531631" y="1821116"/>
            <a:ext cx="355526" cy="354586"/>
            <a:chOff x="-33646250" y="3586425"/>
            <a:chExt cx="293000" cy="292225"/>
          </a:xfrm>
        </p:grpSpPr>
        <p:sp>
          <p:nvSpPr>
            <p:cNvPr id="8048" name="Google Shape;8048;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3532101" y="2255969"/>
            <a:ext cx="354586" cy="355557"/>
            <a:chOff x="-33645475" y="3944800"/>
            <a:chExt cx="292225" cy="293025"/>
          </a:xfrm>
        </p:grpSpPr>
        <p:sp>
          <p:nvSpPr>
            <p:cNvPr id="8051" name="Google Shape;8051;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2185320" y="2729706"/>
            <a:ext cx="352675" cy="355375"/>
            <a:chOff x="-31809525" y="3192625"/>
            <a:chExt cx="290650" cy="292875"/>
          </a:xfrm>
        </p:grpSpPr>
        <p:sp>
          <p:nvSpPr>
            <p:cNvPr id="8062" name="Google Shape;8062;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7"/>
          <p:cNvGrpSpPr/>
          <p:nvPr/>
        </p:nvGrpSpPr>
        <p:grpSpPr>
          <a:xfrm>
            <a:off x="2184835" y="3200258"/>
            <a:ext cx="353645" cy="355557"/>
            <a:chOff x="-31811100" y="3550975"/>
            <a:chExt cx="291450" cy="293025"/>
          </a:xfrm>
        </p:grpSpPr>
        <p:sp>
          <p:nvSpPr>
            <p:cNvPr id="8067" name="Google Shape;8067;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7"/>
          <p:cNvGrpSpPr/>
          <p:nvPr/>
        </p:nvGrpSpPr>
        <p:grpSpPr>
          <a:xfrm>
            <a:off x="2178631" y="3664562"/>
            <a:ext cx="366052" cy="356831"/>
            <a:chOff x="-31817400" y="3910025"/>
            <a:chExt cx="301675" cy="294075"/>
          </a:xfrm>
        </p:grpSpPr>
        <p:sp>
          <p:nvSpPr>
            <p:cNvPr id="8075" name="Google Shape;8075;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7"/>
          <p:cNvGrpSpPr/>
          <p:nvPr/>
        </p:nvGrpSpPr>
        <p:grpSpPr>
          <a:xfrm>
            <a:off x="3970259" y="3200743"/>
            <a:ext cx="354616" cy="354586"/>
            <a:chOff x="-30354000" y="3569100"/>
            <a:chExt cx="292250" cy="292225"/>
          </a:xfrm>
        </p:grpSpPr>
        <p:sp>
          <p:nvSpPr>
            <p:cNvPr id="8079" name="Google Shape;8079;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7"/>
          <p:cNvGrpSpPr/>
          <p:nvPr/>
        </p:nvGrpSpPr>
        <p:grpSpPr>
          <a:xfrm>
            <a:off x="1748837" y="1380546"/>
            <a:ext cx="342148" cy="353645"/>
            <a:chOff x="-35118325" y="3202075"/>
            <a:chExt cx="281975" cy="291450"/>
          </a:xfrm>
        </p:grpSpPr>
        <p:sp>
          <p:nvSpPr>
            <p:cNvPr id="8086" name="Google Shape;8086;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7"/>
          <p:cNvGrpSpPr/>
          <p:nvPr/>
        </p:nvGrpSpPr>
        <p:grpSpPr>
          <a:xfrm>
            <a:off x="1742618" y="1821799"/>
            <a:ext cx="354586" cy="353221"/>
            <a:chOff x="-35123050" y="3561225"/>
            <a:chExt cx="292225" cy="291100"/>
          </a:xfrm>
        </p:grpSpPr>
        <p:sp>
          <p:nvSpPr>
            <p:cNvPr id="8091" name="Google Shape;8091;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7"/>
          <p:cNvGrpSpPr/>
          <p:nvPr/>
        </p:nvGrpSpPr>
        <p:grpSpPr>
          <a:xfrm>
            <a:off x="1784677" y="2256940"/>
            <a:ext cx="270467" cy="353615"/>
            <a:chOff x="-35089175" y="3919600"/>
            <a:chExt cx="222900" cy="291425"/>
          </a:xfrm>
        </p:grpSpPr>
        <p:sp>
          <p:nvSpPr>
            <p:cNvPr id="8094" name="Google Shape;8094;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7"/>
          <p:cNvGrpSpPr/>
          <p:nvPr/>
        </p:nvGrpSpPr>
        <p:grpSpPr>
          <a:xfrm>
            <a:off x="3981673" y="1380303"/>
            <a:ext cx="336445" cy="354131"/>
            <a:chOff x="-33277650" y="3226875"/>
            <a:chExt cx="277275" cy="291850"/>
          </a:xfrm>
        </p:grpSpPr>
        <p:sp>
          <p:nvSpPr>
            <p:cNvPr id="8097" name="Google Shape;8097;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7"/>
          <p:cNvGrpSpPr/>
          <p:nvPr/>
        </p:nvGrpSpPr>
        <p:grpSpPr>
          <a:xfrm>
            <a:off x="3973073" y="1821587"/>
            <a:ext cx="353645" cy="353645"/>
            <a:chOff x="-33286325" y="3586425"/>
            <a:chExt cx="291450" cy="291450"/>
          </a:xfrm>
        </p:grpSpPr>
        <p:sp>
          <p:nvSpPr>
            <p:cNvPr id="8105" name="Google Shape;8105;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7"/>
          <p:cNvGrpSpPr/>
          <p:nvPr/>
        </p:nvGrpSpPr>
        <p:grpSpPr>
          <a:xfrm>
            <a:off x="3973073" y="2255969"/>
            <a:ext cx="353645" cy="355557"/>
            <a:chOff x="-33286325" y="3944800"/>
            <a:chExt cx="291450" cy="293025"/>
          </a:xfrm>
        </p:grpSpPr>
        <p:sp>
          <p:nvSpPr>
            <p:cNvPr id="8111" name="Google Shape;8111;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7"/>
          <p:cNvGrpSpPr/>
          <p:nvPr/>
        </p:nvGrpSpPr>
        <p:grpSpPr>
          <a:xfrm>
            <a:off x="2631470" y="2729129"/>
            <a:ext cx="353645" cy="356527"/>
            <a:chOff x="-31452725" y="3191825"/>
            <a:chExt cx="291450" cy="293825"/>
          </a:xfrm>
        </p:grpSpPr>
        <p:sp>
          <p:nvSpPr>
            <p:cNvPr id="8116" name="Google Shape;8116;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7"/>
          <p:cNvGrpSpPr/>
          <p:nvPr/>
        </p:nvGrpSpPr>
        <p:grpSpPr>
          <a:xfrm>
            <a:off x="2631000" y="3200744"/>
            <a:ext cx="354586" cy="354586"/>
            <a:chOff x="-31452725" y="3551775"/>
            <a:chExt cx="292225" cy="292225"/>
          </a:xfrm>
        </p:grpSpPr>
        <p:sp>
          <p:nvSpPr>
            <p:cNvPr id="8121" name="Google Shape;8121;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7"/>
          <p:cNvGrpSpPr/>
          <p:nvPr/>
        </p:nvGrpSpPr>
        <p:grpSpPr>
          <a:xfrm>
            <a:off x="2629559" y="3664729"/>
            <a:ext cx="357468" cy="356497"/>
            <a:chOff x="-31455100" y="3909350"/>
            <a:chExt cx="294600" cy="293800"/>
          </a:xfrm>
        </p:grpSpPr>
        <p:sp>
          <p:nvSpPr>
            <p:cNvPr id="8126" name="Google Shape;8126;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7"/>
          <p:cNvGrpSpPr/>
          <p:nvPr/>
        </p:nvGrpSpPr>
        <p:grpSpPr>
          <a:xfrm>
            <a:off x="3970744" y="3665684"/>
            <a:ext cx="353645" cy="354586"/>
            <a:chOff x="-30345325" y="3918800"/>
            <a:chExt cx="291450" cy="292225"/>
          </a:xfrm>
        </p:grpSpPr>
        <p:sp>
          <p:nvSpPr>
            <p:cNvPr id="8129" name="Google Shape;8129;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7"/>
          <p:cNvGrpSpPr/>
          <p:nvPr/>
        </p:nvGrpSpPr>
        <p:grpSpPr>
          <a:xfrm>
            <a:off x="2200736" y="1380546"/>
            <a:ext cx="332593" cy="353645"/>
            <a:chOff x="-34755225" y="3202075"/>
            <a:chExt cx="274100" cy="291450"/>
          </a:xfrm>
        </p:grpSpPr>
        <p:sp>
          <p:nvSpPr>
            <p:cNvPr id="8135" name="Google Shape;8135;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7"/>
          <p:cNvGrpSpPr/>
          <p:nvPr/>
        </p:nvGrpSpPr>
        <p:grpSpPr>
          <a:xfrm>
            <a:off x="2190209" y="1821587"/>
            <a:ext cx="353645" cy="353645"/>
            <a:chOff x="-34763900" y="3561225"/>
            <a:chExt cx="291450" cy="291450"/>
          </a:xfrm>
        </p:grpSpPr>
        <p:sp>
          <p:nvSpPr>
            <p:cNvPr id="8143" name="Google Shape;8143;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6" name="Google Shape;8146;p87"/>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7" name="Google Shape;8147;p87"/>
          <p:cNvGrpSpPr/>
          <p:nvPr/>
        </p:nvGrpSpPr>
        <p:grpSpPr>
          <a:xfrm>
            <a:off x="845106" y="2730099"/>
            <a:ext cx="354586" cy="354586"/>
            <a:chOff x="-32927950" y="3227275"/>
            <a:chExt cx="292225" cy="292225"/>
          </a:xfrm>
        </p:grpSpPr>
        <p:sp>
          <p:nvSpPr>
            <p:cNvPr id="8148" name="Google Shape;8148;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844621" y="3201213"/>
            <a:ext cx="355557" cy="353645"/>
            <a:chOff x="-32927950" y="3586425"/>
            <a:chExt cx="293025" cy="291450"/>
          </a:xfrm>
        </p:grpSpPr>
        <p:sp>
          <p:nvSpPr>
            <p:cNvPr id="8154" name="Google Shape;8154;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7"/>
          <p:cNvGrpSpPr/>
          <p:nvPr/>
        </p:nvGrpSpPr>
        <p:grpSpPr>
          <a:xfrm>
            <a:off x="845106" y="3665198"/>
            <a:ext cx="354586" cy="355557"/>
            <a:chOff x="-32927950" y="3944800"/>
            <a:chExt cx="292225" cy="293025"/>
          </a:xfrm>
        </p:grpSpPr>
        <p:sp>
          <p:nvSpPr>
            <p:cNvPr id="8160" name="Google Shape;8160;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7"/>
          <p:cNvGrpSpPr/>
          <p:nvPr/>
        </p:nvGrpSpPr>
        <p:grpSpPr>
          <a:xfrm>
            <a:off x="3073898" y="2730449"/>
            <a:ext cx="354586" cy="353888"/>
            <a:chOff x="-31094350" y="3194000"/>
            <a:chExt cx="292225" cy="291650"/>
          </a:xfrm>
        </p:grpSpPr>
        <p:sp>
          <p:nvSpPr>
            <p:cNvPr id="8170" name="Google Shape;8170;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87"/>
          <p:cNvGrpSpPr/>
          <p:nvPr/>
        </p:nvGrpSpPr>
        <p:grpSpPr>
          <a:xfrm>
            <a:off x="3074368" y="3200941"/>
            <a:ext cx="353645" cy="354191"/>
            <a:chOff x="-31093575" y="3552550"/>
            <a:chExt cx="291450" cy="291900"/>
          </a:xfrm>
        </p:grpSpPr>
        <p:sp>
          <p:nvSpPr>
            <p:cNvPr id="8179" name="Google Shape;8179;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7"/>
          <p:cNvGrpSpPr/>
          <p:nvPr/>
        </p:nvGrpSpPr>
        <p:grpSpPr>
          <a:xfrm>
            <a:off x="3074368" y="3666169"/>
            <a:ext cx="353645" cy="353615"/>
            <a:chOff x="-31093575" y="3911725"/>
            <a:chExt cx="291450" cy="291425"/>
          </a:xfrm>
        </p:grpSpPr>
        <p:sp>
          <p:nvSpPr>
            <p:cNvPr id="8184" name="Google Shape;8184;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7"/>
          <p:cNvGrpSpPr/>
          <p:nvPr/>
        </p:nvGrpSpPr>
        <p:grpSpPr>
          <a:xfrm>
            <a:off x="2183798" y="4123136"/>
            <a:ext cx="356497" cy="354586"/>
            <a:chOff x="-29946000" y="3183175"/>
            <a:chExt cx="293800" cy="292225"/>
          </a:xfrm>
        </p:grpSpPr>
        <p:sp>
          <p:nvSpPr>
            <p:cNvPr id="8187" name="Google Shape;8187;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7"/>
          <p:cNvGrpSpPr/>
          <p:nvPr/>
        </p:nvGrpSpPr>
        <p:grpSpPr>
          <a:xfrm>
            <a:off x="2628330" y="1380289"/>
            <a:ext cx="358408" cy="354161"/>
            <a:chOff x="-34408675" y="3202075"/>
            <a:chExt cx="295375" cy="291875"/>
          </a:xfrm>
        </p:grpSpPr>
        <p:sp>
          <p:nvSpPr>
            <p:cNvPr id="8194" name="Google Shape;8194;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7"/>
          <p:cNvGrpSpPr/>
          <p:nvPr/>
        </p:nvGrpSpPr>
        <p:grpSpPr>
          <a:xfrm>
            <a:off x="2630241" y="1820283"/>
            <a:ext cx="354586" cy="356254"/>
            <a:chOff x="-34405525" y="3558075"/>
            <a:chExt cx="292225" cy="293600"/>
          </a:xfrm>
        </p:grpSpPr>
        <p:sp>
          <p:nvSpPr>
            <p:cNvPr id="8199" name="Google Shape;8199;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7"/>
          <p:cNvGrpSpPr/>
          <p:nvPr/>
        </p:nvGrpSpPr>
        <p:grpSpPr>
          <a:xfrm>
            <a:off x="2629755" y="2256940"/>
            <a:ext cx="355557" cy="353615"/>
            <a:chOff x="-34406325" y="3919600"/>
            <a:chExt cx="293025" cy="291425"/>
          </a:xfrm>
        </p:grpSpPr>
        <p:sp>
          <p:nvSpPr>
            <p:cNvPr id="8203" name="Google Shape;8203;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87"/>
          <p:cNvGrpSpPr/>
          <p:nvPr/>
        </p:nvGrpSpPr>
        <p:grpSpPr>
          <a:xfrm>
            <a:off x="1293653" y="2736303"/>
            <a:ext cx="353645" cy="342179"/>
            <a:chOff x="-32568800" y="3232000"/>
            <a:chExt cx="291450" cy="282000"/>
          </a:xfrm>
        </p:grpSpPr>
        <p:sp>
          <p:nvSpPr>
            <p:cNvPr id="8211" name="Google Shape;8211;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7"/>
          <p:cNvGrpSpPr/>
          <p:nvPr/>
        </p:nvGrpSpPr>
        <p:grpSpPr>
          <a:xfrm>
            <a:off x="1293183" y="3201213"/>
            <a:ext cx="354586" cy="353645"/>
            <a:chOff x="-32569575" y="3586425"/>
            <a:chExt cx="292225" cy="291450"/>
          </a:xfrm>
        </p:grpSpPr>
        <p:sp>
          <p:nvSpPr>
            <p:cNvPr id="8214" name="Google Shape;8214;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7"/>
          <p:cNvGrpSpPr/>
          <p:nvPr/>
        </p:nvGrpSpPr>
        <p:grpSpPr>
          <a:xfrm>
            <a:off x="1284098" y="3665805"/>
            <a:ext cx="372756" cy="354343"/>
            <a:chOff x="-32576675" y="3944600"/>
            <a:chExt cx="307200" cy="292025"/>
          </a:xfrm>
        </p:grpSpPr>
        <p:sp>
          <p:nvSpPr>
            <p:cNvPr id="8217" name="Google Shape;8217;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7"/>
          <p:cNvGrpSpPr/>
          <p:nvPr/>
        </p:nvGrpSpPr>
        <p:grpSpPr>
          <a:xfrm>
            <a:off x="3529065" y="2730100"/>
            <a:ext cx="354586" cy="354586"/>
            <a:chOff x="-30735200" y="3192625"/>
            <a:chExt cx="292225" cy="292225"/>
          </a:xfrm>
        </p:grpSpPr>
        <p:sp>
          <p:nvSpPr>
            <p:cNvPr id="8220" name="Google Shape;8220;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7"/>
          <p:cNvGrpSpPr/>
          <p:nvPr/>
        </p:nvGrpSpPr>
        <p:grpSpPr>
          <a:xfrm>
            <a:off x="3529065" y="3201532"/>
            <a:ext cx="354586" cy="353008"/>
            <a:chOff x="-30735200" y="3552550"/>
            <a:chExt cx="292225" cy="290925"/>
          </a:xfrm>
        </p:grpSpPr>
        <p:sp>
          <p:nvSpPr>
            <p:cNvPr id="8228" name="Google Shape;8228;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7"/>
          <p:cNvGrpSpPr/>
          <p:nvPr/>
        </p:nvGrpSpPr>
        <p:grpSpPr>
          <a:xfrm>
            <a:off x="3529065" y="3666154"/>
            <a:ext cx="354586" cy="353645"/>
            <a:chOff x="-30735200" y="3910925"/>
            <a:chExt cx="292225" cy="291450"/>
          </a:xfrm>
        </p:grpSpPr>
        <p:sp>
          <p:nvSpPr>
            <p:cNvPr id="8231" name="Google Shape;8231;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3" name="Google Shape;8233;p87"/>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4" name="Google Shape;8234;p87"/>
          <p:cNvGrpSpPr/>
          <p:nvPr/>
        </p:nvGrpSpPr>
        <p:grpSpPr>
          <a:xfrm>
            <a:off x="4882910" y="1379021"/>
            <a:ext cx="358971" cy="359224"/>
            <a:chOff x="-57956275" y="3197925"/>
            <a:chExt cx="319000" cy="319225"/>
          </a:xfrm>
        </p:grpSpPr>
        <p:sp>
          <p:nvSpPr>
            <p:cNvPr id="8235" name="Google Shape;8235;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7"/>
          <p:cNvGrpSpPr/>
          <p:nvPr/>
        </p:nvGrpSpPr>
        <p:grpSpPr>
          <a:xfrm>
            <a:off x="4905064" y="1835446"/>
            <a:ext cx="314662" cy="358971"/>
            <a:chOff x="-57940525" y="3590375"/>
            <a:chExt cx="279625" cy="319000"/>
          </a:xfrm>
        </p:grpSpPr>
        <p:sp>
          <p:nvSpPr>
            <p:cNvPr id="8243" name="Google Shape;8243;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87"/>
          <p:cNvGrpSpPr/>
          <p:nvPr/>
        </p:nvGrpSpPr>
        <p:grpSpPr>
          <a:xfrm>
            <a:off x="4875945" y="2276817"/>
            <a:ext cx="358099" cy="358999"/>
            <a:chOff x="-57959425" y="3982600"/>
            <a:chExt cx="318225" cy="319025"/>
          </a:xfrm>
        </p:grpSpPr>
        <p:sp>
          <p:nvSpPr>
            <p:cNvPr id="8249" name="Google Shape;8249;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7"/>
          <p:cNvGrpSpPr/>
          <p:nvPr/>
        </p:nvGrpSpPr>
        <p:grpSpPr>
          <a:xfrm>
            <a:off x="7076112" y="1380146"/>
            <a:ext cx="357226" cy="357226"/>
            <a:chOff x="-55987225" y="3198925"/>
            <a:chExt cx="317450" cy="317450"/>
          </a:xfrm>
        </p:grpSpPr>
        <p:sp>
          <p:nvSpPr>
            <p:cNvPr id="8254" name="Google Shape;8254;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7"/>
          <p:cNvGrpSpPr/>
          <p:nvPr/>
        </p:nvGrpSpPr>
        <p:grpSpPr>
          <a:xfrm>
            <a:off x="7076112" y="1836178"/>
            <a:ext cx="357226" cy="357367"/>
            <a:chOff x="-55987225" y="3591025"/>
            <a:chExt cx="317450" cy="317575"/>
          </a:xfrm>
        </p:grpSpPr>
        <p:sp>
          <p:nvSpPr>
            <p:cNvPr id="8259" name="Google Shape;8259;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7"/>
          <p:cNvGrpSpPr/>
          <p:nvPr/>
        </p:nvGrpSpPr>
        <p:grpSpPr>
          <a:xfrm>
            <a:off x="7090027" y="2276817"/>
            <a:ext cx="358999" cy="358999"/>
            <a:chOff x="-55988800" y="3982600"/>
            <a:chExt cx="319025" cy="319025"/>
          </a:xfrm>
        </p:grpSpPr>
        <p:sp>
          <p:nvSpPr>
            <p:cNvPr id="8265" name="Google Shape;8265;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7"/>
          <p:cNvGrpSpPr/>
          <p:nvPr/>
        </p:nvGrpSpPr>
        <p:grpSpPr>
          <a:xfrm>
            <a:off x="5748546" y="2734774"/>
            <a:ext cx="356326" cy="358971"/>
            <a:chOff x="-54026025" y="3192625"/>
            <a:chExt cx="316650" cy="319000"/>
          </a:xfrm>
        </p:grpSpPr>
        <p:sp>
          <p:nvSpPr>
            <p:cNvPr id="8271" name="Google Shape;8271;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7"/>
          <p:cNvGrpSpPr/>
          <p:nvPr/>
        </p:nvGrpSpPr>
        <p:grpSpPr>
          <a:xfrm>
            <a:off x="5768492" y="3205748"/>
            <a:ext cx="316434" cy="358099"/>
            <a:chOff x="-54007925" y="3584850"/>
            <a:chExt cx="281200" cy="318225"/>
          </a:xfrm>
        </p:grpSpPr>
        <p:sp>
          <p:nvSpPr>
            <p:cNvPr id="8280" name="Google Shape;8280;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7"/>
          <p:cNvGrpSpPr/>
          <p:nvPr/>
        </p:nvGrpSpPr>
        <p:grpSpPr>
          <a:xfrm>
            <a:off x="5768492" y="3667633"/>
            <a:ext cx="316434" cy="358914"/>
            <a:chOff x="-54007925" y="3975575"/>
            <a:chExt cx="281200" cy="318950"/>
          </a:xfrm>
        </p:grpSpPr>
        <p:sp>
          <p:nvSpPr>
            <p:cNvPr id="8287" name="Google Shape;8287;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7"/>
          <p:cNvGrpSpPr/>
          <p:nvPr/>
        </p:nvGrpSpPr>
        <p:grpSpPr>
          <a:xfrm>
            <a:off x="8003359" y="2752104"/>
            <a:ext cx="274770" cy="358492"/>
            <a:chOff x="-52005775" y="3208025"/>
            <a:chExt cx="244175" cy="318575"/>
          </a:xfrm>
        </p:grpSpPr>
        <p:sp>
          <p:nvSpPr>
            <p:cNvPr id="8292" name="Google Shape;8292;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87"/>
          <p:cNvGrpSpPr/>
          <p:nvPr/>
        </p:nvGrpSpPr>
        <p:grpSpPr>
          <a:xfrm>
            <a:off x="5309825" y="1380146"/>
            <a:ext cx="358099" cy="358099"/>
            <a:chOff x="-57568775" y="3198925"/>
            <a:chExt cx="318225" cy="318225"/>
          </a:xfrm>
        </p:grpSpPr>
        <p:sp>
          <p:nvSpPr>
            <p:cNvPr id="8304" name="Google Shape;8304;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7"/>
          <p:cNvGrpSpPr/>
          <p:nvPr/>
        </p:nvGrpSpPr>
        <p:grpSpPr>
          <a:xfrm>
            <a:off x="5331543" y="1835446"/>
            <a:ext cx="314662" cy="358099"/>
            <a:chOff x="-57549075" y="3590375"/>
            <a:chExt cx="279625" cy="318225"/>
          </a:xfrm>
        </p:grpSpPr>
        <p:sp>
          <p:nvSpPr>
            <p:cNvPr id="8311" name="Google Shape;8311;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5323740" y="2276817"/>
            <a:ext cx="359871" cy="359871"/>
            <a:chOff x="-57570350" y="3982600"/>
            <a:chExt cx="319800" cy="319800"/>
          </a:xfrm>
        </p:grpSpPr>
        <p:sp>
          <p:nvSpPr>
            <p:cNvPr id="8316" name="Google Shape;8316;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7"/>
          <p:cNvGrpSpPr/>
          <p:nvPr/>
        </p:nvGrpSpPr>
        <p:grpSpPr>
          <a:xfrm>
            <a:off x="7538779" y="1379246"/>
            <a:ext cx="314662" cy="358999"/>
            <a:chOff x="-55576850" y="3198125"/>
            <a:chExt cx="279625" cy="319025"/>
          </a:xfrm>
        </p:grpSpPr>
        <p:sp>
          <p:nvSpPr>
            <p:cNvPr id="8321" name="Google Shape;8321;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7"/>
          <p:cNvGrpSpPr/>
          <p:nvPr/>
        </p:nvGrpSpPr>
        <p:grpSpPr>
          <a:xfrm>
            <a:off x="7516174" y="1835221"/>
            <a:ext cx="359871" cy="358324"/>
            <a:chOff x="-55596550" y="3590175"/>
            <a:chExt cx="319800" cy="318425"/>
          </a:xfrm>
        </p:grpSpPr>
        <p:sp>
          <p:nvSpPr>
            <p:cNvPr id="8326" name="Google Shape;8326;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7"/>
          <p:cNvGrpSpPr/>
          <p:nvPr/>
        </p:nvGrpSpPr>
        <p:grpSpPr>
          <a:xfrm>
            <a:off x="7531412" y="2276564"/>
            <a:ext cx="358999" cy="359252"/>
            <a:chOff x="-55595775" y="3982375"/>
            <a:chExt cx="319025" cy="319250"/>
          </a:xfrm>
        </p:grpSpPr>
        <p:sp>
          <p:nvSpPr>
            <p:cNvPr id="8331" name="Google Shape;8331;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7"/>
          <p:cNvGrpSpPr/>
          <p:nvPr/>
        </p:nvGrpSpPr>
        <p:grpSpPr>
          <a:xfrm>
            <a:off x="6188595" y="2734774"/>
            <a:ext cx="358999" cy="358099"/>
            <a:chOff x="-53635375" y="3192625"/>
            <a:chExt cx="319025" cy="318225"/>
          </a:xfrm>
        </p:grpSpPr>
        <p:sp>
          <p:nvSpPr>
            <p:cNvPr id="8338" name="Google Shape;8338;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7"/>
          <p:cNvGrpSpPr/>
          <p:nvPr/>
        </p:nvGrpSpPr>
        <p:grpSpPr>
          <a:xfrm>
            <a:off x="6210763" y="3205748"/>
            <a:ext cx="314662" cy="358999"/>
            <a:chOff x="-53615675" y="3584850"/>
            <a:chExt cx="279625" cy="319025"/>
          </a:xfrm>
        </p:grpSpPr>
        <p:sp>
          <p:nvSpPr>
            <p:cNvPr id="8342" name="Google Shape;8342;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7"/>
          <p:cNvGrpSpPr/>
          <p:nvPr/>
        </p:nvGrpSpPr>
        <p:grpSpPr>
          <a:xfrm>
            <a:off x="6188609" y="3668674"/>
            <a:ext cx="358971" cy="357874"/>
            <a:chOff x="-53634575" y="3976500"/>
            <a:chExt cx="319000" cy="318025"/>
          </a:xfrm>
        </p:grpSpPr>
        <p:sp>
          <p:nvSpPr>
            <p:cNvPr id="8346" name="Google Shape;8346;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7"/>
          <p:cNvGrpSpPr/>
          <p:nvPr/>
        </p:nvGrpSpPr>
        <p:grpSpPr>
          <a:xfrm>
            <a:off x="7983413" y="3211628"/>
            <a:ext cx="314662" cy="358436"/>
            <a:chOff x="-52023900" y="3590075"/>
            <a:chExt cx="279625" cy="318525"/>
          </a:xfrm>
        </p:grpSpPr>
        <p:sp>
          <p:nvSpPr>
            <p:cNvPr id="8355" name="Google Shape;8355;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7"/>
          <p:cNvGrpSpPr/>
          <p:nvPr/>
        </p:nvGrpSpPr>
        <p:grpSpPr>
          <a:xfrm>
            <a:off x="5746654" y="1380146"/>
            <a:ext cx="358971" cy="358971"/>
            <a:chOff x="-57173375" y="3198925"/>
            <a:chExt cx="319000" cy="319000"/>
          </a:xfrm>
        </p:grpSpPr>
        <p:sp>
          <p:nvSpPr>
            <p:cNvPr id="8363" name="Google Shape;8363;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7"/>
          <p:cNvGrpSpPr/>
          <p:nvPr/>
        </p:nvGrpSpPr>
        <p:grpSpPr>
          <a:xfrm>
            <a:off x="5747541" y="1857587"/>
            <a:ext cx="357198" cy="314690"/>
            <a:chOff x="-57176525" y="3610050"/>
            <a:chExt cx="317425" cy="279650"/>
          </a:xfrm>
        </p:grpSpPr>
        <p:sp>
          <p:nvSpPr>
            <p:cNvPr id="8368" name="Google Shape;8368;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87"/>
          <p:cNvGrpSpPr/>
          <p:nvPr/>
        </p:nvGrpSpPr>
        <p:grpSpPr>
          <a:xfrm>
            <a:off x="7957995" y="1380146"/>
            <a:ext cx="358099" cy="356326"/>
            <a:chOff x="-55202750" y="3198925"/>
            <a:chExt cx="318225" cy="316650"/>
          </a:xfrm>
        </p:grpSpPr>
        <p:sp>
          <p:nvSpPr>
            <p:cNvPr id="8374" name="Google Shape;8374;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87"/>
          <p:cNvGrpSpPr/>
          <p:nvPr/>
        </p:nvGrpSpPr>
        <p:grpSpPr>
          <a:xfrm>
            <a:off x="7968629" y="1835446"/>
            <a:ext cx="336830" cy="358099"/>
            <a:chOff x="-55194875" y="3590375"/>
            <a:chExt cx="299325" cy="318225"/>
          </a:xfrm>
        </p:grpSpPr>
        <p:sp>
          <p:nvSpPr>
            <p:cNvPr id="8377" name="Google Shape;8377;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7"/>
          <p:cNvGrpSpPr/>
          <p:nvPr/>
        </p:nvGrpSpPr>
        <p:grpSpPr>
          <a:xfrm>
            <a:off x="7973247" y="2277717"/>
            <a:ext cx="357198" cy="357198"/>
            <a:chOff x="-55203525" y="3983400"/>
            <a:chExt cx="317425" cy="317425"/>
          </a:xfrm>
        </p:grpSpPr>
        <p:sp>
          <p:nvSpPr>
            <p:cNvPr id="8383" name="Google Shape;8383;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6639727" y="2734774"/>
            <a:ext cx="335930" cy="358971"/>
            <a:chOff x="-53232900" y="3192625"/>
            <a:chExt cx="298525" cy="319000"/>
          </a:xfrm>
        </p:grpSpPr>
        <p:sp>
          <p:nvSpPr>
            <p:cNvPr id="8387" name="Google Shape;8387;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7"/>
          <p:cNvGrpSpPr/>
          <p:nvPr/>
        </p:nvGrpSpPr>
        <p:grpSpPr>
          <a:xfrm>
            <a:off x="6629093" y="3205748"/>
            <a:ext cx="357198" cy="356326"/>
            <a:chOff x="-53242350" y="3584850"/>
            <a:chExt cx="317425" cy="316650"/>
          </a:xfrm>
        </p:grpSpPr>
        <p:sp>
          <p:nvSpPr>
            <p:cNvPr id="8396" name="Google Shape;8396;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7"/>
          <p:cNvGrpSpPr/>
          <p:nvPr/>
        </p:nvGrpSpPr>
        <p:grpSpPr>
          <a:xfrm>
            <a:off x="6650362" y="3668449"/>
            <a:ext cx="314662" cy="358999"/>
            <a:chOff x="-53224225" y="3976300"/>
            <a:chExt cx="279625" cy="319025"/>
          </a:xfrm>
        </p:grpSpPr>
        <p:sp>
          <p:nvSpPr>
            <p:cNvPr id="8402" name="Google Shape;8402;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87"/>
          <p:cNvGrpSpPr/>
          <p:nvPr/>
        </p:nvGrpSpPr>
        <p:grpSpPr>
          <a:xfrm>
            <a:off x="7961258" y="3676129"/>
            <a:ext cx="358971" cy="358408"/>
            <a:chOff x="-52043575" y="3983125"/>
            <a:chExt cx="319000" cy="318500"/>
          </a:xfrm>
        </p:grpSpPr>
        <p:sp>
          <p:nvSpPr>
            <p:cNvPr id="8410" name="Google Shape;8410;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87"/>
          <p:cNvGrpSpPr/>
          <p:nvPr/>
        </p:nvGrpSpPr>
        <p:grpSpPr>
          <a:xfrm>
            <a:off x="6215199" y="1380146"/>
            <a:ext cx="314662" cy="358971"/>
            <a:chOff x="-56766175" y="3198925"/>
            <a:chExt cx="279625" cy="319000"/>
          </a:xfrm>
        </p:grpSpPr>
        <p:sp>
          <p:nvSpPr>
            <p:cNvPr id="8420" name="Google Shape;8420;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87"/>
          <p:cNvGrpSpPr/>
          <p:nvPr/>
        </p:nvGrpSpPr>
        <p:grpSpPr>
          <a:xfrm>
            <a:off x="6214313" y="1835446"/>
            <a:ext cx="316434" cy="358099"/>
            <a:chOff x="-56766175" y="3590375"/>
            <a:chExt cx="281200" cy="318225"/>
          </a:xfrm>
        </p:grpSpPr>
        <p:sp>
          <p:nvSpPr>
            <p:cNvPr id="8428" name="Google Shape;8428;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7"/>
          <p:cNvGrpSpPr/>
          <p:nvPr/>
        </p:nvGrpSpPr>
        <p:grpSpPr>
          <a:xfrm>
            <a:off x="6251269" y="2276817"/>
            <a:ext cx="272126" cy="358099"/>
            <a:chOff x="-56747275" y="3982600"/>
            <a:chExt cx="241825" cy="318225"/>
          </a:xfrm>
        </p:grpSpPr>
        <p:sp>
          <p:nvSpPr>
            <p:cNvPr id="8433" name="Google Shape;8433;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7"/>
          <p:cNvGrpSpPr/>
          <p:nvPr/>
        </p:nvGrpSpPr>
        <p:grpSpPr>
          <a:xfrm>
            <a:off x="4859020" y="3219055"/>
            <a:ext cx="358999" cy="342991"/>
            <a:chOff x="-54812875" y="3596675"/>
            <a:chExt cx="319025" cy="304800"/>
          </a:xfrm>
        </p:grpSpPr>
        <p:sp>
          <p:nvSpPr>
            <p:cNvPr id="8441" name="Google Shape;8441;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8" name="Google Shape;8448;p87"/>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7"/>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0" name="Google Shape;8450;p87"/>
          <p:cNvGrpSpPr/>
          <p:nvPr/>
        </p:nvGrpSpPr>
        <p:grpSpPr>
          <a:xfrm>
            <a:off x="4881188" y="3675538"/>
            <a:ext cx="314662" cy="358099"/>
            <a:chOff x="-54793175" y="3982600"/>
            <a:chExt cx="279625" cy="318225"/>
          </a:xfrm>
        </p:grpSpPr>
        <p:sp>
          <p:nvSpPr>
            <p:cNvPr id="8451" name="Google Shape;8451;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7"/>
          <p:cNvGrpSpPr/>
          <p:nvPr/>
        </p:nvGrpSpPr>
        <p:grpSpPr>
          <a:xfrm>
            <a:off x="7092647" y="2734774"/>
            <a:ext cx="314662" cy="358099"/>
            <a:chOff x="-52832000" y="3192625"/>
            <a:chExt cx="279625" cy="318225"/>
          </a:xfrm>
        </p:grpSpPr>
        <p:sp>
          <p:nvSpPr>
            <p:cNvPr id="8459" name="Google Shape;8459;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7"/>
          <p:cNvGrpSpPr/>
          <p:nvPr/>
        </p:nvGrpSpPr>
        <p:grpSpPr>
          <a:xfrm>
            <a:off x="5779179" y="2276142"/>
            <a:ext cx="323524" cy="358774"/>
            <a:chOff x="-57162350" y="3982000"/>
            <a:chExt cx="287500" cy="318825"/>
          </a:xfrm>
        </p:grpSpPr>
        <p:sp>
          <p:nvSpPr>
            <p:cNvPr id="8468" name="Google Shape;8468;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7"/>
          <p:cNvGrpSpPr/>
          <p:nvPr/>
        </p:nvGrpSpPr>
        <p:grpSpPr>
          <a:xfrm>
            <a:off x="7070492" y="3206648"/>
            <a:ext cx="358971" cy="357198"/>
            <a:chOff x="-52851675" y="3585650"/>
            <a:chExt cx="319000" cy="317425"/>
          </a:xfrm>
        </p:grpSpPr>
        <p:sp>
          <p:nvSpPr>
            <p:cNvPr id="8477" name="Google Shape;8477;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7"/>
          <p:cNvGrpSpPr/>
          <p:nvPr/>
        </p:nvGrpSpPr>
        <p:grpSpPr>
          <a:xfrm>
            <a:off x="7092647" y="3668449"/>
            <a:ext cx="314662" cy="358999"/>
            <a:chOff x="-52832000" y="3976300"/>
            <a:chExt cx="279625" cy="319025"/>
          </a:xfrm>
        </p:grpSpPr>
        <p:sp>
          <p:nvSpPr>
            <p:cNvPr id="8484" name="Google Shape;8484;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7"/>
          <p:cNvGrpSpPr/>
          <p:nvPr/>
        </p:nvGrpSpPr>
        <p:grpSpPr>
          <a:xfrm>
            <a:off x="6209853" y="4123097"/>
            <a:ext cx="316434" cy="358099"/>
            <a:chOff x="-51633225" y="3198925"/>
            <a:chExt cx="281200" cy="318225"/>
          </a:xfrm>
        </p:grpSpPr>
        <p:sp>
          <p:nvSpPr>
            <p:cNvPr id="8490" name="Google Shape;8490;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7"/>
          <p:cNvGrpSpPr/>
          <p:nvPr/>
        </p:nvGrpSpPr>
        <p:grpSpPr>
          <a:xfrm>
            <a:off x="6628676" y="1381018"/>
            <a:ext cx="365188" cy="357226"/>
            <a:chOff x="-56396775" y="3199700"/>
            <a:chExt cx="324525" cy="317450"/>
          </a:xfrm>
        </p:grpSpPr>
        <p:sp>
          <p:nvSpPr>
            <p:cNvPr id="8498" name="Google Shape;8498;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7"/>
          <p:cNvGrpSpPr/>
          <p:nvPr/>
        </p:nvGrpSpPr>
        <p:grpSpPr>
          <a:xfrm>
            <a:off x="6631771" y="1846953"/>
            <a:ext cx="358999" cy="335958"/>
            <a:chOff x="-56394425" y="3600600"/>
            <a:chExt cx="319025" cy="298550"/>
          </a:xfrm>
        </p:grpSpPr>
        <p:sp>
          <p:nvSpPr>
            <p:cNvPr id="8505" name="Google Shape;8505;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7"/>
          <p:cNvGrpSpPr/>
          <p:nvPr/>
        </p:nvGrpSpPr>
        <p:grpSpPr>
          <a:xfrm>
            <a:off x="6662538" y="2277717"/>
            <a:ext cx="327068" cy="357198"/>
            <a:chOff x="-56379450" y="3983400"/>
            <a:chExt cx="290650" cy="317425"/>
          </a:xfrm>
        </p:grpSpPr>
        <p:sp>
          <p:nvSpPr>
            <p:cNvPr id="8509" name="Google Shape;8509;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7"/>
          <p:cNvGrpSpPr/>
          <p:nvPr/>
        </p:nvGrpSpPr>
        <p:grpSpPr>
          <a:xfrm>
            <a:off x="5326242" y="2741864"/>
            <a:ext cx="316434" cy="358971"/>
            <a:chOff x="-54401725" y="3198925"/>
            <a:chExt cx="281200" cy="319000"/>
          </a:xfrm>
        </p:grpSpPr>
        <p:sp>
          <p:nvSpPr>
            <p:cNvPr id="8518" name="Google Shape;8518;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87"/>
          <p:cNvGrpSpPr/>
          <p:nvPr/>
        </p:nvGrpSpPr>
        <p:grpSpPr>
          <a:xfrm>
            <a:off x="5327128" y="3211965"/>
            <a:ext cx="314662" cy="358099"/>
            <a:chOff x="-54401725" y="3590375"/>
            <a:chExt cx="279625" cy="318225"/>
          </a:xfrm>
        </p:grpSpPr>
        <p:sp>
          <p:nvSpPr>
            <p:cNvPr id="8530" name="Google Shape;8530;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7"/>
          <p:cNvGrpSpPr/>
          <p:nvPr/>
        </p:nvGrpSpPr>
        <p:grpSpPr>
          <a:xfrm>
            <a:off x="5324920" y="3675538"/>
            <a:ext cx="319079" cy="358099"/>
            <a:chOff x="-54403300" y="3982600"/>
            <a:chExt cx="283550" cy="318225"/>
          </a:xfrm>
        </p:grpSpPr>
        <p:sp>
          <p:nvSpPr>
            <p:cNvPr id="8537" name="Google Shape;8537;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7"/>
          <p:cNvGrpSpPr/>
          <p:nvPr/>
        </p:nvGrpSpPr>
        <p:grpSpPr>
          <a:xfrm>
            <a:off x="7512313" y="2736772"/>
            <a:ext cx="356298" cy="356973"/>
            <a:chOff x="-52458650" y="3194400"/>
            <a:chExt cx="316625" cy="317225"/>
          </a:xfrm>
        </p:grpSpPr>
        <p:sp>
          <p:nvSpPr>
            <p:cNvPr id="8543" name="Google Shape;8543;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7"/>
          <p:cNvGrpSpPr/>
          <p:nvPr/>
        </p:nvGrpSpPr>
        <p:grpSpPr>
          <a:xfrm>
            <a:off x="4881188" y="2741864"/>
            <a:ext cx="314662" cy="358971"/>
            <a:chOff x="-54793175" y="3198925"/>
            <a:chExt cx="279625" cy="319000"/>
          </a:xfrm>
        </p:grpSpPr>
        <p:sp>
          <p:nvSpPr>
            <p:cNvPr id="8552" name="Google Shape;8552;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87"/>
          <p:cNvGrpSpPr/>
          <p:nvPr/>
        </p:nvGrpSpPr>
        <p:grpSpPr>
          <a:xfrm>
            <a:off x="7521611" y="3205748"/>
            <a:ext cx="337703" cy="357845"/>
            <a:chOff x="-52450000" y="3584850"/>
            <a:chExt cx="300100" cy="318000"/>
          </a:xfrm>
        </p:grpSpPr>
        <p:sp>
          <p:nvSpPr>
            <p:cNvPr id="8560" name="Google Shape;8560;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7"/>
          <p:cNvGrpSpPr/>
          <p:nvPr/>
        </p:nvGrpSpPr>
        <p:grpSpPr>
          <a:xfrm>
            <a:off x="7533131" y="3670221"/>
            <a:ext cx="314662" cy="357226"/>
            <a:chOff x="-52440550" y="3977875"/>
            <a:chExt cx="279625" cy="317450"/>
          </a:xfrm>
        </p:grpSpPr>
        <p:sp>
          <p:nvSpPr>
            <p:cNvPr id="8568" name="Google Shape;8568;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7"/>
          <p:cNvGrpSpPr/>
          <p:nvPr/>
        </p:nvGrpSpPr>
        <p:grpSpPr>
          <a:xfrm>
            <a:off x="6645066" y="4126427"/>
            <a:ext cx="314662" cy="358999"/>
            <a:chOff x="-51623775" y="3584850"/>
            <a:chExt cx="279625" cy="319025"/>
          </a:xfrm>
        </p:grpSpPr>
        <p:sp>
          <p:nvSpPr>
            <p:cNvPr id="8577" name="Google Shape;8577;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87"/>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587" name="Google Shape;8587;p87"/>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1"/>
        <p:cNvGrpSpPr/>
        <p:nvPr/>
      </p:nvGrpSpPr>
      <p:grpSpPr>
        <a:xfrm>
          <a:off x="0" y="0"/>
          <a:ext cx="0" cy="0"/>
          <a:chOff x="0" y="0"/>
          <a:chExt cx="0" cy="0"/>
        </a:xfrm>
      </p:grpSpPr>
      <p:grpSp>
        <p:nvGrpSpPr>
          <p:cNvPr id="8592" name="Google Shape;8592;p88"/>
          <p:cNvGrpSpPr/>
          <p:nvPr/>
        </p:nvGrpSpPr>
        <p:grpSpPr>
          <a:xfrm>
            <a:off x="885675" y="1386849"/>
            <a:ext cx="276003" cy="357300"/>
            <a:chOff x="-50469125" y="3183175"/>
            <a:chExt cx="233150" cy="301825"/>
          </a:xfrm>
        </p:grpSpPr>
        <p:sp>
          <p:nvSpPr>
            <p:cNvPr id="8593" name="Google Shape;8593;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8"/>
          <p:cNvGrpSpPr/>
          <p:nvPr/>
        </p:nvGrpSpPr>
        <p:grpSpPr>
          <a:xfrm>
            <a:off x="845574" y="1822251"/>
            <a:ext cx="356205" cy="355288"/>
            <a:chOff x="-50504575" y="3550975"/>
            <a:chExt cx="300900" cy="300125"/>
          </a:xfrm>
        </p:grpSpPr>
        <p:sp>
          <p:nvSpPr>
            <p:cNvPr id="8597" name="Google Shape;8597;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8"/>
          <p:cNvGrpSpPr/>
          <p:nvPr/>
        </p:nvGrpSpPr>
        <p:grpSpPr>
          <a:xfrm>
            <a:off x="845574" y="2260493"/>
            <a:ext cx="356205" cy="354341"/>
            <a:chOff x="-50503000" y="3921175"/>
            <a:chExt cx="300900" cy="299325"/>
          </a:xfrm>
        </p:grpSpPr>
        <p:sp>
          <p:nvSpPr>
            <p:cNvPr id="8602" name="Google Shape;8602;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8"/>
          <p:cNvGrpSpPr/>
          <p:nvPr/>
        </p:nvGrpSpPr>
        <p:grpSpPr>
          <a:xfrm>
            <a:off x="3049627" y="1406411"/>
            <a:ext cx="355258" cy="356205"/>
            <a:chOff x="-48630025" y="3199700"/>
            <a:chExt cx="300100" cy="300900"/>
          </a:xfrm>
        </p:grpSpPr>
        <p:sp>
          <p:nvSpPr>
            <p:cNvPr id="8608" name="Google Shape;8608;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8"/>
          <p:cNvGrpSpPr/>
          <p:nvPr/>
        </p:nvGrpSpPr>
        <p:grpSpPr>
          <a:xfrm>
            <a:off x="3049627" y="1843707"/>
            <a:ext cx="355258" cy="355258"/>
            <a:chOff x="-48630025" y="3569100"/>
            <a:chExt cx="300100" cy="300100"/>
          </a:xfrm>
        </p:grpSpPr>
        <p:sp>
          <p:nvSpPr>
            <p:cNvPr id="8612" name="Google Shape;8612;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8"/>
          <p:cNvGrpSpPr/>
          <p:nvPr/>
        </p:nvGrpSpPr>
        <p:grpSpPr>
          <a:xfrm>
            <a:off x="3050101" y="2281003"/>
            <a:ext cx="354311" cy="353394"/>
            <a:chOff x="-48629225" y="3938500"/>
            <a:chExt cx="299300" cy="298525"/>
          </a:xfrm>
        </p:grpSpPr>
        <p:sp>
          <p:nvSpPr>
            <p:cNvPr id="8623" name="Google Shape;8623;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8"/>
          <p:cNvGrpSpPr/>
          <p:nvPr/>
        </p:nvGrpSpPr>
        <p:grpSpPr>
          <a:xfrm>
            <a:off x="1785504" y="2752344"/>
            <a:ext cx="311458" cy="354341"/>
            <a:chOff x="-46762575" y="3200500"/>
            <a:chExt cx="263100" cy="299325"/>
          </a:xfrm>
        </p:grpSpPr>
        <p:sp>
          <p:nvSpPr>
            <p:cNvPr id="8628" name="Google Shape;8628;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8"/>
          <p:cNvGrpSpPr/>
          <p:nvPr/>
        </p:nvGrpSpPr>
        <p:grpSpPr>
          <a:xfrm>
            <a:off x="1763589" y="3211066"/>
            <a:ext cx="355288" cy="312375"/>
            <a:chOff x="-46779900" y="3588000"/>
            <a:chExt cx="300125" cy="263875"/>
          </a:xfrm>
        </p:grpSpPr>
        <p:sp>
          <p:nvSpPr>
            <p:cNvPr id="8634" name="Google Shape;8634;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88"/>
          <p:cNvGrpSpPr/>
          <p:nvPr/>
        </p:nvGrpSpPr>
        <p:grpSpPr>
          <a:xfrm>
            <a:off x="1764062" y="3625988"/>
            <a:ext cx="354341" cy="353394"/>
            <a:chOff x="-46779100" y="3938500"/>
            <a:chExt cx="299325" cy="298525"/>
          </a:xfrm>
        </p:grpSpPr>
        <p:sp>
          <p:nvSpPr>
            <p:cNvPr id="8639" name="Google Shape;8639;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8"/>
          <p:cNvGrpSpPr/>
          <p:nvPr/>
        </p:nvGrpSpPr>
        <p:grpSpPr>
          <a:xfrm>
            <a:off x="3971800" y="2758855"/>
            <a:ext cx="355258" cy="355288"/>
            <a:chOff x="-44924250" y="3206000"/>
            <a:chExt cx="300100" cy="300125"/>
          </a:xfrm>
        </p:grpSpPr>
        <p:sp>
          <p:nvSpPr>
            <p:cNvPr id="8642" name="Google Shape;8642;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8"/>
          <p:cNvGrpSpPr/>
          <p:nvPr/>
        </p:nvGrpSpPr>
        <p:grpSpPr>
          <a:xfrm>
            <a:off x="1286286" y="1386849"/>
            <a:ext cx="355258" cy="355258"/>
            <a:chOff x="-50134375" y="3183175"/>
            <a:chExt cx="300100" cy="300100"/>
          </a:xfrm>
        </p:grpSpPr>
        <p:sp>
          <p:nvSpPr>
            <p:cNvPr id="8648" name="Google Shape;8648;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8"/>
          <p:cNvGrpSpPr/>
          <p:nvPr/>
        </p:nvGrpSpPr>
        <p:grpSpPr>
          <a:xfrm>
            <a:off x="1286286" y="1822251"/>
            <a:ext cx="355258" cy="355288"/>
            <a:chOff x="-50134375" y="3550975"/>
            <a:chExt cx="300100" cy="300125"/>
          </a:xfrm>
        </p:grpSpPr>
        <p:sp>
          <p:nvSpPr>
            <p:cNvPr id="8659" name="Google Shape;8659;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8"/>
          <p:cNvGrpSpPr/>
          <p:nvPr/>
        </p:nvGrpSpPr>
        <p:grpSpPr>
          <a:xfrm>
            <a:off x="1286286" y="2259783"/>
            <a:ext cx="355258" cy="355051"/>
            <a:chOff x="-50134375" y="3920575"/>
            <a:chExt cx="300100" cy="299925"/>
          </a:xfrm>
        </p:grpSpPr>
        <p:sp>
          <p:nvSpPr>
            <p:cNvPr id="8662" name="Google Shape;8662;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88"/>
          <p:cNvGrpSpPr/>
          <p:nvPr/>
        </p:nvGrpSpPr>
        <p:grpSpPr>
          <a:xfrm>
            <a:off x="3497010" y="1407358"/>
            <a:ext cx="357123" cy="355258"/>
            <a:chOff x="-48262200" y="3200500"/>
            <a:chExt cx="301675" cy="300100"/>
          </a:xfrm>
        </p:grpSpPr>
        <p:sp>
          <p:nvSpPr>
            <p:cNvPr id="8666" name="Google Shape;8666;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8"/>
          <p:cNvGrpSpPr/>
          <p:nvPr/>
        </p:nvGrpSpPr>
        <p:grpSpPr>
          <a:xfrm>
            <a:off x="3526383" y="1844447"/>
            <a:ext cx="298377" cy="354519"/>
            <a:chOff x="-48233050" y="3569725"/>
            <a:chExt cx="252050" cy="299475"/>
          </a:xfrm>
        </p:grpSpPr>
        <p:sp>
          <p:nvSpPr>
            <p:cNvPr id="8676" name="Google Shape;8676;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8"/>
          <p:cNvGrpSpPr/>
          <p:nvPr/>
        </p:nvGrpSpPr>
        <p:grpSpPr>
          <a:xfrm>
            <a:off x="3550148" y="2278191"/>
            <a:ext cx="250847" cy="358070"/>
            <a:chOff x="-48216525" y="3936125"/>
            <a:chExt cx="211900" cy="302475"/>
          </a:xfrm>
        </p:grpSpPr>
        <p:sp>
          <p:nvSpPr>
            <p:cNvPr id="8680" name="Google Shape;8680;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8"/>
          <p:cNvGrpSpPr/>
          <p:nvPr/>
        </p:nvGrpSpPr>
        <p:grpSpPr>
          <a:xfrm>
            <a:off x="2205866" y="2753261"/>
            <a:ext cx="355258" cy="355288"/>
            <a:chOff x="-46410500" y="3201275"/>
            <a:chExt cx="300100" cy="300125"/>
          </a:xfrm>
        </p:grpSpPr>
        <p:sp>
          <p:nvSpPr>
            <p:cNvPr id="8685" name="Google Shape;8685;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8"/>
          <p:cNvGrpSpPr/>
          <p:nvPr/>
        </p:nvGrpSpPr>
        <p:grpSpPr>
          <a:xfrm>
            <a:off x="2205866" y="3188692"/>
            <a:ext cx="355258" cy="356205"/>
            <a:chOff x="-46409700" y="3569100"/>
            <a:chExt cx="300100" cy="300900"/>
          </a:xfrm>
        </p:grpSpPr>
        <p:sp>
          <p:nvSpPr>
            <p:cNvPr id="8691" name="Google Shape;8691;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88"/>
          <p:cNvGrpSpPr/>
          <p:nvPr/>
        </p:nvGrpSpPr>
        <p:grpSpPr>
          <a:xfrm>
            <a:off x="2193747" y="3624124"/>
            <a:ext cx="379497" cy="358070"/>
            <a:chOff x="-46422300" y="3936925"/>
            <a:chExt cx="320575" cy="302475"/>
          </a:xfrm>
        </p:grpSpPr>
        <p:sp>
          <p:nvSpPr>
            <p:cNvPr id="8697" name="Google Shape;8697;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8"/>
          <p:cNvGrpSpPr/>
          <p:nvPr/>
        </p:nvGrpSpPr>
        <p:grpSpPr>
          <a:xfrm>
            <a:off x="3971326" y="3178452"/>
            <a:ext cx="356205" cy="355258"/>
            <a:chOff x="-44914800" y="3560450"/>
            <a:chExt cx="300900" cy="300100"/>
          </a:xfrm>
        </p:grpSpPr>
        <p:sp>
          <p:nvSpPr>
            <p:cNvPr id="8700" name="Google Shape;8700;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8"/>
          <p:cNvGrpSpPr/>
          <p:nvPr/>
        </p:nvGrpSpPr>
        <p:grpSpPr>
          <a:xfrm>
            <a:off x="1726378" y="1387086"/>
            <a:ext cx="354311" cy="354104"/>
            <a:chOff x="-49764975" y="3183375"/>
            <a:chExt cx="299300" cy="299125"/>
          </a:xfrm>
        </p:grpSpPr>
        <p:sp>
          <p:nvSpPr>
            <p:cNvPr id="8706" name="Google Shape;8706;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8"/>
          <p:cNvGrpSpPr/>
          <p:nvPr/>
        </p:nvGrpSpPr>
        <p:grpSpPr>
          <a:xfrm>
            <a:off x="1726378" y="1822547"/>
            <a:ext cx="354311" cy="355909"/>
            <a:chOff x="-49764975" y="3551225"/>
            <a:chExt cx="299300" cy="300650"/>
          </a:xfrm>
        </p:grpSpPr>
        <p:sp>
          <p:nvSpPr>
            <p:cNvPr id="8716" name="Google Shape;8716;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8"/>
          <p:cNvGrpSpPr/>
          <p:nvPr/>
        </p:nvGrpSpPr>
        <p:grpSpPr>
          <a:xfrm>
            <a:off x="1724040" y="2259310"/>
            <a:ext cx="358987" cy="355525"/>
            <a:chOff x="-49766550" y="3920175"/>
            <a:chExt cx="303250" cy="300325"/>
          </a:xfrm>
        </p:grpSpPr>
        <p:sp>
          <p:nvSpPr>
            <p:cNvPr id="8728" name="Google Shape;8728;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8"/>
          <p:cNvGrpSpPr/>
          <p:nvPr/>
        </p:nvGrpSpPr>
        <p:grpSpPr>
          <a:xfrm>
            <a:off x="3939571" y="1407358"/>
            <a:ext cx="357123" cy="354341"/>
            <a:chOff x="-47892800" y="3200500"/>
            <a:chExt cx="301675" cy="299325"/>
          </a:xfrm>
        </p:grpSpPr>
        <p:sp>
          <p:nvSpPr>
            <p:cNvPr id="8733" name="Google Shape;8733;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8"/>
          <p:cNvGrpSpPr/>
          <p:nvPr/>
        </p:nvGrpSpPr>
        <p:grpSpPr>
          <a:xfrm>
            <a:off x="4003437" y="1843707"/>
            <a:ext cx="229391" cy="355258"/>
            <a:chOff x="-47839250" y="3569100"/>
            <a:chExt cx="193775" cy="300100"/>
          </a:xfrm>
        </p:grpSpPr>
        <p:sp>
          <p:nvSpPr>
            <p:cNvPr id="8740" name="Google Shape;8740;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8"/>
          <p:cNvGrpSpPr/>
          <p:nvPr/>
        </p:nvGrpSpPr>
        <p:grpSpPr>
          <a:xfrm>
            <a:off x="3940503" y="2280056"/>
            <a:ext cx="355258" cy="356205"/>
            <a:chOff x="-47892800" y="3937700"/>
            <a:chExt cx="300100" cy="300900"/>
          </a:xfrm>
        </p:grpSpPr>
        <p:sp>
          <p:nvSpPr>
            <p:cNvPr id="8747" name="Google Shape;8747;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8"/>
          <p:cNvGrpSpPr/>
          <p:nvPr/>
        </p:nvGrpSpPr>
        <p:grpSpPr>
          <a:xfrm>
            <a:off x="2645798" y="2773770"/>
            <a:ext cx="355258" cy="311458"/>
            <a:chOff x="-46042675" y="3218600"/>
            <a:chExt cx="300100" cy="263100"/>
          </a:xfrm>
        </p:grpSpPr>
        <p:sp>
          <p:nvSpPr>
            <p:cNvPr id="8756" name="Google Shape;8756;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88"/>
          <p:cNvGrpSpPr/>
          <p:nvPr/>
        </p:nvGrpSpPr>
        <p:grpSpPr>
          <a:xfrm>
            <a:off x="2645798" y="3188219"/>
            <a:ext cx="355258" cy="323118"/>
            <a:chOff x="-46042675" y="3568700"/>
            <a:chExt cx="300100" cy="272950"/>
          </a:xfrm>
        </p:grpSpPr>
        <p:sp>
          <p:nvSpPr>
            <p:cNvPr id="8763" name="Google Shape;8763;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8"/>
          <p:cNvGrpSpPr/>
          <p:nvPr/>
        </p:nvGrpSpPr>
        <p:grpSpPr>
          <a:xfrm>
            <a:off x="2687749" y="3625189"/>
            <a:ext cx="271357" cy="356057"/>
            <a:chOff x="-46007225" y="3937825"/>
            <a:chExt cx="229225" cy="300775"/>
          </a:xfrm>
        </p:grpSpPr>
        <p:sp>
          <p:nvSpPr>
            <p:cNvPr id="8768" name="Google Shape;8768;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8"/>
          <p:cNvGrpSpPr/>
          <p:nvPr/>
        </p:nvGrpSpPr>
        <p:grpSpPr>
          <a:xfrm>
            <a:off x="3993241" y="3615275"/>
            <a:ext cx="312375" cy="357596"/>
            <a:chOff x="-44895900" y="3929450"/>
            <a:chExt cx="263875" cy="302075"/>
          </a:xfrm>
        </p:grpSpPr>
        <p:sp>
          <p:nvSpPr>
            <p:cNvPr id="8779" name="Google Shape;8779;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8"/>
          <p:cNvGrpSpPr/>
          <p:nvPr/>
        </p:nvGrpSpPr>
        <p:grpSpPr>
          <a:xfrm>
            <a:off x="2167060" y="1398036"/>
            <a:ext cx="356205" cy="332885"/>
            <a:chOff x="-49397175" y="3192625"/>
            <a:chExt cx="300900" cy="281200"/>
          </a:xfrm>
        </p:grpSpPr>
        <p:sp>
          <p:nvSpPr>
            <p:cNvPr id="8786" name="Google Shape;8786;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8"/>
          <p:cNvGrpSpPr/>
          <p:nvPr/>
        </p:nvGrpSpPr>
        <p:grpSpPr>
          <a:xfrm>
            <a:off x="2193163" y="1822251"/>
            <a:ext cx="304000" cy="356205"/>
            <a:chOff x="-49375900" y="3550975"/>
            <a:chExt cx="256800" cy="300900"/>
          </a:xfrm>
        </p:grpSpPr>
        <p:sp>
          <p:nvSpPr>
            <p:cNvPr id="8794" name="Google Shape;8794;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8"/>
          <p:cNvGrpSpPr/>
          <p:nvPr/>
        </p:nvGrpSpPr>
        <p:grpSpPr>
          <a:xfrm>
            <a:off x="2188516" y="2259546"/>
            <a:ext cx="313293" cy="356205"/>
            <a:chOff x="-49378250" y="3920375"/>
            <a:chExt cx="264650" cy="300900"/>
          </a:xfrm>
        </p:grpSpPr>
        <p:sp>
          <p:nvSpPr>
            <p:cNvPr id="8806" name="Google Shape;8806;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8"/>
          <p:cNvGrpSpPr/>
          <p:nvPr/>
        </p:nvGrpSpPr>
        <p:grpSpPr>
          <a:xfrm>
            <a:off x="907504" y="2752344"/>
            <a:ext cx="312375" cy="357123"/>
            <a:chOff x="-47505300" y="3200500"/>
            <a:chExt cx="263875" cy="301675"/>
          </a:xfrm>
        </p:grpSpPr>
        <p:sp>
          <p:nvSpPr>
            <p:cNvPr id="8814" name="Google Shape;8814;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8"/>
          <p:cNvGrpSpPr/>
          <p:nvPr/>
        </p:nvGrpSpPr>
        <p:grpSpPr>
          <a:xfrm>
            <a:off x="885604" y="3188692"/>
            <a:ext cx="356176" cy="355051"/>
            <a:chOff x="-47524975" y="3569100"/>
            <a:chExt cx="300875" cy="299925"/>
          </a:xfrm>
        </p:grpSpPr>
        <p:sp>
          <p:nvSpPr>
            <p:cNvPr id="8828" name="Google Shape;8828;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8"/>
          <p:cNvGrpSpPr/>
          <p:nvPr/>
        </p:nvGrpSpPr>
        <p:grpSpPr>
          <a:xfrm>
            <a:off x="886062" y="3667954"/>
            <a:ext cx="355258" cy="270410"/>
            <a:chOff x="-47523400" y="3973950"/>
            <a:chExt cx="300100" cy="228425"/>
          </a:xfrm>
        </p:grpSpPr>
        <p:sp>
          <p:nvSpPr>
            <p:cNvPr id="8834" name="Google Shape;8834;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8"/>
          <p:cNvGrpSpPr/>
          <p:nvPr/>
        </p:nvGrpSpPr>
        <p:grpSpPr>
          <a:xfrm>
            <a:off x="3091183" y="2750953"/>
            <a:ext cx="354341" cy="357596"/>
            <a:chOff x="-45673275" y="3199325"/>
            <a:chExt cx="299325" cy="302075"/>
          </a:xfrm>
        </p:grpSpPr>
        <p:sp>
          <p:nvSpPr>
            <p:cNvPr id="8840" name="Google Shape;8840;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8"/>
          <p:cNvGrpSpPr/>
          <p:nvPr/>
        </p:nvGrpSpPr>
        <p:grpSpPr>
          <a:xfrm>
            <a:off x="3090251" y="3209202"/>
            <a:ext cx="356205" cy="314240"/>
            <a:chOff x="-45674075" y="3586425"/>
            <a:chExt cx="300900" cy="265450"/>
          </a:xfrm>
        </p:grpSpPr>
        <p:sp>
          <p:nvSpPr>
            <p:cNvPr id="8844" name="Google Shape;8844;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8"/>
          <p:cNvGrpSpPr/>
          <p:nvPr/>
        </p:nvGrpSpPr>
        <p:grpSpPr>
          <a:xfrm>
            <a:off x="3091183" y="3625041"/>
            <a:ext cx="354341" cy="356205"/>
            <a:chOff x="-45673275" y="3937700"/>
            <a:chExt cx="299325" cy="300900"/>
          </a:xfrm>
        </p:grpSpPr>
        <p:sp>
          <p:nvSpPr>
            <p:cNvPr id="8847" name="Google Shape;8847;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8"/>
          <p:cNvGrpSpPr/>
          <p:nvPr/>
        </p:nvGrpSpPr>
        <p:grpSpPr>
          <a:xfrm>
            <a:off x="2205349" y="4117825"/>
            <a:ext cx="356205" cy="356205"/>
            <a:chOff x="-44512325" y="3176075"/>
            <a:chExt cx="300900" cy="300900"/>
          </a:xfrm>
        </p:grpSpPr>
        <p:sp>
          <p:nvSpPr>
            <p:cNvPr id="8854" name="Google Shape;8854;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88"/>
          <p:cNvGrpSpPr/>
          <p:nvPr/>
        </p:nvGrpSpPr>
        <p:grpSpPr>
          <a:xfrm>
            <a:off x="2608689" y="1386849"/>
            <a:ext cx="354341" cy="354341"/>
            <a:chOff x="-49027775" y="3183175"/>
            <a:chExt cx="299325" cy="299325"/>
          </a:xfrm>
        </p:grpSpPr>
        <p:sp>
          <p:nvSpPr>
            <p:cNvPr id="8858" name="Google Shape;8858;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8"/>
          <p:cNvGrpSpPr/>
          <p:nvPr/>
        </p:nvGrpSpPr>
        <p:grpSpPr>
          <a:xfrm>
            <a:off x="2608230" y="1822251"/>
            <a:ext cx="355258" cy="357152"/>
            <a:chOff x="-49027775" y="3550975"/>
            <a:chExt cx="300100" cy="301700"/>
          </a:xfrm>
        </p:grpSpPr>
        <p:sp>
          <p:nvSpPr>
            <p:cNvPr id="8863" name="Google Shape;8863;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8"/>
          <p:cNvGrpSpPr/>
          <p:nvPr/>
        </p:nvGrpSpPr>
        <p:grpSpPr>
          <a:xfrm>
            <a:off x="2606306" y="2259310"/>
            <a:ext cx="359106" cy="355525"/>
            <a:chOff x="-49031025" y="3920175"/>
            <a:chExt cx="303350" cy="300325"/>
          </a:xfrm>
        </p:grpSpPr>
        <p:sp>
          <p:nvSpPr>
            <p:cNvPr id="8874" name="Google Shape;8874;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8"/>
          <p:cNvGrpSpPr/>
          <p:nvPr/>
        </p:nvGrpSpPr>
        <p:grpSpPr>
          <a:xfrm>
            <a:off x="1322411" y="2752344"/>
            <a:ext cx="356176" cy="354341"/>
            <a:chOff x="-47155575" y="3200500"/>
            <a:chExt cx="300875" cy="299325"/>
          </a:xfrm>
        </p:grpSpPr>
        <p:sp>
          <p:nvSpPr>
            <p:cNvPr id="8881" name="Google Shape;8881;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8"/>
          <p:cNvGrpSpPr/>
          <p:nvPr/>
        </p:nvGrpSpPr>
        <p:grpSpPr>
          <a:xfrm>
            <a:off x="1322870" y="3188692"/>
            <a:ext cx="355258" cy="355258"/>
            <a:chOff x="-47154800" y="3569100"/>
            <a:chExt cx="300100" cy="300100"/>
          </a:xfrm>
        </p:grpSpPr>
        <p:sp>
          <p:nvSpPr>
            <p:cNvPr id="8888" name="Google Shape;8888;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8"/>
          <p:cNvGrpSpPr/>
          <p:nvPr/>
        </p:nvGrpSpPr>
        <p:grpSpPr>
          <a:xfrm>
            <a:off x="1323343" y="3626905"/>
            <a:ext cx="354311" cy="353423"/>
            <a:chOff x="-47154000" y="3939275"/>
            <a:chExt cx="299300" cy="298550"/>
          </a:xfrm>
        </p:grpSpPr>
        <p:sp>
          <p:nvSpPr>
            <p:cNvPr id="8895" name="Google Shape;8895;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8"/>
          <p:cNvGrpSpPr/>
          <p:nvPr/>
        </p:nvGrpSpPr>
        <p:grpSpPr>
          <a:xfrm>
            <a:off x="3548633" y="2752344"/>
            <a:ext cx="312375" cy="354341"/>
            <a:chOff x="-45286550" y="3200500"/>
            <a:chExt cx="263875" cy="299325"/>
          </a:xfrm>
        </p:grpSpPr>
        <p:sp>
          <p:nvSpPr>
            <p:cNvPr id="8900" name="Google Shape;8900;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8"/>
          <p:cNvGrpSpPr/>
          <p:nvPr/>
        </p:nvGrpSpPr>
        <p:grpSpPr>
          <a:xfrm>
            <a:off x="3548633" y="3189639"/>
            <a:ext cx="312375" cy="354311"/>
            <a:chOff x="-45286550" y="3569900"/>
            <a:chExt cx="263875" cy="299300"/>
          </a:xfrm>
        </p:grpSpPr>
        <p:sp>
          <p:nvSpPr>
            <p:cNvPr id="8904" name="Google Shape;8904;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8"/>
          <p:cNvGrpSpPr/>
          <p:nvPr/>
        </p:nvGrpSpPr>
        <p:grpSpPr>
          <a:xfrm>
            <a:off x="3559820" y="3625988"/>
            <a:ext cx="290001" cy="355258"/>
            <a:chOff x="-45277900" y="3938500"/>
            <a:chExt cx="244975" cy="300100"/>
          </a:xfrm>
        </p:grpSpPr>
        <p:sp>
          <p:nvSpPr>
            <p:cNvPr id="8911" name="Google Shape;8911;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8"/>
          <p:cNvGrpSpPr/>
          <p:nvPr/>
        </p:nvGrpSpPr>
        <p:grpSpPr>
          <a:xfrm>
            <a:off x="2645769" y="4095090"/>
            <a:ext cx="355258" cy="355258"/>
            <a:chOff x="-44502875" y="3576975"/>
            <a:chExt cx="300100" cy="300100"/>
          </a:xfrm>
        </p:grpSpPr>
        <p:sp>
          <p:nvSpPr>
            <p:cNvPr id="8916" name="Google Shape;8916;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88"/>
          <p:cNvGrpSpPr/>
          <p:nvPr/>
        </p:nvGrpSpPr>
        <p:grpSpPr>
          <a:xfrm>
            <a:off x="4858981" y="1820745"/>
            <a:ext cx="356196" cy="354670"/>
            <a:chOff x="-13946200" y="3647075"/>
            <a:chExt cx="353650" cy="352100"/>
          </a:xfrm>
        </p:grpSpPr>
        <p:sp>
          <p:nvSpPr>
            <p:cNvPr id="8920" name="Google Shape;8920;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8"/>
          <p:cNvGrpSpPr/>
          <p:nvPr/>
        </p:nvGrpSpPr>
        <p:grpSpPr>
          <a:xfrm>
            <a:off x="6642374" y="1380228"/>
            <a:ext cx="357002" cy="354267"/>
            <a:chOff x="-12163025" y="3214275"/>
            <a:chExt cx="354450" cy="351700"/>
          </a:xfrm>
        </p:grpSpPr>
        <p:sp>
          <p:nvSpPr>
            <p:cNvPr id="8927" name="Google Shape;8927;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88"/>
          <p:cNvGrpSpPr/>
          <p:nvPr/>
        </p:nvGrpSpPr>
        <p:grpSpPr>
          <a:xfrm>
            <a:off x="6643154" y="1819965"/>
            <a:ext cx="355441" cy="356232"/>
            <a:chOff x="-12160675" y="3647875"/>
            <a:chExt cx="352900" cy="353650"/>
          </a:xfrm>
        </p:grpSpPr>
        <p:sp>
          <p:nvSpPr>
            <p:cNvPr id="8931" name="Google Shape;8931;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88"/>
          <p:cNvGrpSpPr/>
          <p:nvPr/>
        </p:nvGrpSpPr>
        <p:grpSpPr>
          <a:xfrm>
            <a:off x="6653870" y="2264421"/>
            <a:ext cx="354635" cy="356232"/>
            <a:chOff x="-12160675" y="4081850"/>
            <a:chExt cx="352100" cy="353650"/>
          </a:xfrm>
        </p:grpSpPr>
        <p:sp>
          <p:nvSpPr>
            <p:cNvPr id="8939" name="Google Shape;8939;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8"/>
          <p:cNvGrpSpPr/>
          <p:nvPr/>
        </p:nvGrpSpPr>
        <p:grpSpPr>
          <a:xfrm>
            <a:off x="4858836" y="2738864"/>
            <a:ext cx="355416" cy="355652"/>
            <a:chOff x="-10391650" y="3180600"/>
            <a:chExt cx="352875" cy="353075"/>
          </a:xfrm>
        </p:grpSpPr>
        <p:sp>
          <p:nvSpPr>
            <p:cNvPr id="8946" name="Google Shape;8946;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8"/>
          <p:cNvGrpSpPr/>
          <p:nvPr/>
        </p:nvGrpSpPr>
        <p:grpSpPr>
          <a:xfrm>
            <a:off x="4858835" y="3215662"/>
            <a:ext cx="354635" cy="353890"/>
            <a:chOff x="-10390875" y="3616350"/>
            <a:chExt cx="352100" cy="351325"/>
          </a:xfrm>
        </p:grpSpPr>
        <p:sp>
          <p:nvSpPr>
            <p:cNvPr id="8953" name="Google Shape;8953;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8"/>
          <p:cNvGrpSpPr/>
          <p:nvPr/>
        </p:nvGrpSpPr>
        <p:grpSpPr>
          <a:xfrm>
            <a:off x="7525810" y="2740327"/>
            <a:ext cx="312585" cy="354670"/>
            <a:chOff x="-10370400" y="4049550"/>
            <a:chExt cx="310350" cy="352100"/>
          </a:xfrm>
        </p:grpSpPr>
        <p:sp>
          <p:nvSpPr>
            <p:cNvPr id="8957" name="Google Shape;8957;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88"/>
          <p:cNvGrpSpPr/>
          <p:nvPr/>
        </p:nvGrpSpPr>
        <p:grpSpPr>
          <a:xfrm>
            <a:off x="6630066" y="2739268"/>
            <a:ext cx="379236" cy="354847"/>
            <a:chOff x="-8674650" y="3210975"/>
            <a:chExt cx="376525" cy="352275"/>
          </a:xfrm>
        </p:grpSpPr>
        <p:sp>
          <p:nvSpPr>
            <p:cNvPr id="8963" name="Google Shape;8963;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8"/>
          <p:cNvGrpSpPr/>
          <p:nvPr/>
        </p:nvGrpSpPr>
        <p:grpSpPr>
          <a:xfrm>
            <a:off x="5301563" y="1820745"/>
            <a:ext cx="356221" cy="354670"/>
            <a:chOff x="-13512225" y="3647075"/>
            <a:chExt cx="353675" cy="352100"/>
          </a:xfrm>
        </p:grpSpPr>
        <p:sp>
          <p:nvSpPr>
            <p:cNvPr id="8970" name="Google Shape;8970;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8"/>
          <p:cNvGrpSpPr/>
          <p:nvPr/>
        </p:nvGrpSpPr>
        <p:grpSpPr>
          <a:xfrm>
            <a:off x="5311876" y="2264811"/>
            <a:ext cx="356221" cy="355451"/>
            <a:chOff x="-13512225" y="4080275"/>
            <a:chExt cx="353675" cy="352875"/>
          </a:xfrm>
        </p:grpSpPr>
        <p:sp>
          <p:nvSpPr>
            <p:cNvPr id="8981" name="Google Shape;8981;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8"/>
          <p:cNvGrpSpPr/>
          <p:nvPr/>
        </p:nvGrpSpPr>
        <p:grpSpPr>
          <a:xfrm>
            <a:off x="7084956" y="1412172"/>
            <a:ext cx="356196" cy="290379"/>
            <a:chOff x="-11728250" y="3245400"/>
            <a:chExt cx="353650" cy="288275"/>
          </a:xfrm>
        </p:grpSpPr>
        <p:sp>
          <p:nvSpPr>
            <p:cNvPr id="8993" name="Google Shape;8993;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88"/>
          <p:cNvGrpSpPr/>
          <p:nvPr/>
        </p:nvGrpSpPr>
        <p:grpSpPr>
          <a:xfrm>
            <a:off x="7117464" y="2264811"/>
            <a:ext cx="311804" cy="355451"/>
            <a:chOff x="-11703850" y="4081850"/>
            <a:chExt cx="309575" cy="352875"/>
          </a:xfrm>
        </p:grpSpPr>
        <p:sp>
          <p:nvSpPr>
            <p:cNvPr id="8999" name="Google Shape;8999;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8"/>
          <p:cNvGrpSpPr/>
          <p:nvPr/>
        </p:nvGrpSpPr>
        <p:grpSpPr>
          <a:xfrm>
            <a:off x="5306120" y="2738964"/>
            <a:ext cx="357002" cy="355451"/>
            <a:chOff x="-9958475" y="3180025"/>
            <a:chExt cx="354450" cy="352875"/>
          </a:xfrm>
        </p:grpSpPr>
        <p:sp>
          <p:nvSpPr>
            <p:cNvPr id="9008" name="Google Shape;9008;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88"/>
          <p:cNvGrpSpPr/>
          <p:nvPr/>
        </p:nvGrpSpPr>
        <p:grpSpPr>
          <a:xfrm>
            <a:off x="5315247" y="3214945"/>
            <a:ext cx="337966" cy="355325"/>
            <a:chOff x="-9949025" y="3615575"/>
            <a:chExt cx="335550" cy="352750"/>
          </a:xfrm>
        </p:grpSpPr>
        <p:sp>
          <p:nvSpPr>
            <p:cNvPr id="9012" name="Google Shape;9012;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8"/>
          <p:cNvGrpSpPr/>
          <p:nvPr/>
        </p:nvGrpSpPr>
        <p:grpSpPr>
          <a:xfrm>
            <a:off x="7950093" y="2738451"/>
            <a:ext cx="360175" cy="358423"/>
            <a:chOff x="-9961625" y="4048175"/>
            <a:chExt cx="357600" cy="355825"/>
          </a:xfrm>
        </p:grpSpPr>
        <p:sp>
          <p:nvSpPr>
            <p:cNvPr id="9016" name="Google Shape;9016;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8"/>
          <p:cNvGrpSpPr/>
          <p:nvPr/>
        </p:nvGrpSpPr>
        <p:grpSpPr>
          <a:xfrm>
            <a:off x="6636814" y="3213963"/>
            <a:ext cx="364959" cy="357289"/>
            <a:chOff x="-8680950" y="3624225"/>
            <a:chExt cx="362350" cy="354700"/>
          </a:xfrm>
        </p:grpSpPr>
        <p:sp>
          <p:nvSpPr>
            <p:cNvPr id="9023" name="Google Shape;9023;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8"/>
          <p:cNvGrpSpPr/>
          <p:nvPr/>
        </p:nvGrpSpPr>
        <p:grpSpPr>
          <a:xfrm>
            <a:off x="5773058" y="1379624"/>
            <a:ext cx="313365" cy="355476"/>
            <a:chOff x="-13056975" y="3212300"/>
            <a:chExt cx="311125" cy="352900"/>
          </a:xfrm>
        </p:grpSpPr>
        <p:sp>
          <p:nvSpPr>
            <p:cNvPr id="9030" name="Google Shape;9030;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8"/>
          <p:cNvGrpSpPr/>
          <p:nvPr/>
        </p:nvGrpSpPr>
        <p:grpSpPr>
          <a:xfrm>
            <a:off x="5750446" y="1820418"/>
            <a:ext cx="358588" cy="355325"/>
            <a:chOff x="-13077450" y="3647075"/>
            <a:chExt cx="356025" cy="352750"/>
          </a:xfrm>
        </p:grpSpPr>
        <p:sp>
          <p:nvSpPr>
            <p:cNvPr id="9035" name="Google Shape;9035;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88"/>
          <p:cNvGrpSpPr/>
          <p:nvPr/>
        </p:nvGrpSpPr>
        <p:grpSpPr>
          <a:xfrm>
            <a:off x="5761552" y="2264018"/>
            <a:ext cx="357002" cy="357037"/>
            <a:chOff x="-13079025" y="4079475"/>
            <a:chExt cx="354450" cy="354450"/>
          </a:xfrm>
        </p:grpSpPr>
        <p:sp>
          <p:nvSpPr>
            <p:cNvPr id="9039" name="Google Shape;9039;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88"/>
          <p:cNvGrpSpPr/>
          <p:nvPr/>
        </p:nvGrpSpPr>
        <p:grpSpPr>
          <a:xfrm>
            <a:off x="7534619" y="1380027"/>
            <a:ext cx="356221" cy="354670"/>
            <a:chOff x="-11292700" y="3213875"/>
            <a:chExt cx="353675" cy="352100"/>
          </a:xfrm>
        </p:grpSpPr>
        <p:sp>
          <p:nvSpPr>
            <p:cNvPr id="9044" name="Google Shape;9044;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88"/>
          <p:cNvGrpSpPr/>
          <p:nvPr/>
        </p:nvGrpSpPr>
        <p:grpSpPr>
          <a:xfrm>
            <a:off x="7528677" y="1819965"/>
            <a:ext cx="368106" cy="356232"/>
            <a:chOff x="-11299000" y="3647875"/>
            <a:chExt cx="365475" cy="353650"/>
          </a:xfrm>
        </p:grpSpPr>
        <p:sp>
          <p:nvSpPr>
            <p:cNvPr id="9052" name="Google Shape;9052;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88"/>
          <p:cNvGrpSpPr/>
          <p:nvPr/>
        </p:nvGrpSpPr>
        <p:grpSpPr>
          <a:xfrm>
            <a:off x="7544139" y="2275916"/>
            <a:ext cx="357808" cy="333240"/>
            <a:chOff x="-11295075" y="4092875"/>
            <a:chExt cx="355250" cy="330825"/>
          </a:xfrm>
        </p:grpSpPr>
        <p:sp>
          <p:nvSpPr>
            <p:cNvPr id="9059" name="Google Shape;9059;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8"/>
          <p:cNvGrpSpPr/>
          <p:nvPr/>
        </p:nvGrpSpPr>
        <p:grpSpPr>
          <a:xfrm>
            <a:off x="5769739" y="2738964"/>
            <a:ext cx="312585" cy="355451"/>
            <a:chOff x="-9500075" y="3180800"/>
            <a:chExt cx="310350" cy="352875"/>
          </a:xfrm>
        </p:grpSpPr>
        <p:sp>
          <p:nvSpPr>
            <p:cNvPr id="9065" name="Google Shape;9065;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8"/>
          <p:cNvGrpSpPr/>
          <p:nvPr/>
        </p:nvGrpSpPr>
        <p:grpSpPr>
          <a:xfrm>
            <a:off x="5747530" y="3214479"/>
            <a:ext cx="356221" cy="356257"/>
            <a:chOff x="-9523700" y="3614000"/>
            <a:chExt cx="353675" cy="353675"/>
          </a:xfrm>
        </p:grpSpPr>
        <p:sp>
          <p:nvSpPr>
            <p:cNvPr id="9075" name="Google Shape;9075;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8"/>
          <p:cNvGrpSpPr/>
          <p:nvPr/>
        </p:nvGrpSpPr>
        <p:grpSpPr>
          <a:xfrm>
            <a:off x="7532481" y="3237121"/>
            <a:ext cx="356221" cy="354670"/>
            <a:chOff x="-9523700" y="4049550"/>
            <a:chExt cx="353675" cy="352100"/>
          </a:xfrm>
        </p:grpSpPr>
        <p:sp>
          <p:nvSpPr>
            <p:cNvPr id="9085" name="Google Shape;9085;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8"/>
          <p:cNvGrpSpPr/>
          <p:nvPr/>
        </p:nvGrpSpPr>
        <p:grpSpPr>
          <a:xfrm>
            <a:off x="7088596" y="3237094"/>
            <a:ext cx="357002" cy="311029"/>
            <a:chOff x="-8209150" y="3659675"/>
            <a:chExt cx="354450" cy="308775"/>
          </a:xfrm>
        </p:grpSpPr>
        <p:sp>
          <p:nvSpPr>
            <p:cNvPr id="9093" name="Google Shape;9093;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8"/>
          <p:cNvGrpSpPr/>
          <p:nvPr/>
        </p:nvGrpSpPr>
        <p:grpSpPr>
          <a:xfrm>
            <a:off x="6202157" y="2266007"/>
            <a:ext cx="356221" cy="353059"/>
            <a:chOff x="-12643475" y="4081850"/>
            <a:chExt cx="353675" cy="350500"/>
          </a:xfrm>
        </p:grpSpPr>
        <p:sp>
          <p:nvSpPr>
            <p:cNvPr id="9100" name="Google Shape;9100;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4" name="Google Shape;9104;p88"/>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5" name="Google Shape;9105;p88"/>
          <p:cNvGrpSpPr/>
          <p:nvPr/>
        </p:nvGrpSpPr>
        <p:grpSpPr>
          <a:xfrm>
            <a:off x="7984757" y="2275916"/>
            <a:ext cx="356221" cy="333240"/>
            <a:chOff x="-10858725" y="4092875"/>
            <a:chExt cx="353675" cy="330825"/>
          </a:xfrm>
        </p:grpSpPr>
        <p:sp>
          <p:nvSpPr>
            <p:cNvPr id="9106" name="Google Shape;9106;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8"/>
          <p:cNvGrpSpPr/>
          <p:nvPr/>
        </p:nvGrpSpPr>
        <p:grpSpPr>
          <a:xfrm>
            <a:off x="6243280" y="3214882"/>
            <a:ext cx="252278" cy="355451"/>
            <a:chOff x="-9039300" y="3614000"/>
            <a:chExt cx="250475" cy="352875"/>
          </a:xfrm>
        </p:grpSpPr>
        <p:sp>
          <p:nvSpPr>
            <p:cNvPr id="9113" name="Google Shape;9113;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8"/>
          <p:cNvGrpSpPr/>
          <p:nvPr/>
        </p:nvGrpSpPr>
        <p:grpSpPr>
          <a:xfrm>
            <a:off x="7975246" y="3237121"/>
            <a:ext cx="354635" cy="354670"/>
            <a:chOff x="-9088150" y="4049550"/>
            <a:chExt cx="352100" cy="352100"/>
          </a:xfrm>
        </p:grpSpPr>
        <p:sp>
          <p:nvSpPr>
            <p:cNvPr id="9116" name="Google Shape;9116;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88"/>
          <p:cNvGrpSpPr/>
          <p:nvPr/>
        </p:nvGrpSpPr>
        <p:grpSpPr>
          <a:xfrm>
            <a:off x="7109610" y="2739354"/>
            <a:ext cx="315757" cy="354670"/>
            <a:chOff x="-8191825" y="3174500"/>
            <a:chExt cx="313500" cy="352100"/>
          </a:xfrm>
        </p:grpSpPr>
        <p:sp>
          <p:nvSpPr>
            <p:cNvPr id="9123" name="Google Shape;9123;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8"/>
          <p:cNvGrpSpPr/>
          <p:nvPr/>
        </p:nvGrpSpPr>
        <p:grpSpPr>
          <a:xfrm>
            <a:off x="4858968" y="1379875"/>
            <a:ext cx="356221" cy="354973"/>
            <a:chOff x="-13947000" y="3212800"/>
            <a:chExt cx="353675" cy="352400"/>
          </a:xfrm>
        </p:grpSpPr>
        <p:sp>
          <p:nvSpPr>
            <p:cNvPr id="9127" name="Google Shape;9127;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9" name="Google Shape;9129;p88"/>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0" name="Google Shape;9130;p88"/>
          <p:cNvGrpSpPr/>
          <p:nvPr/>
        </p:nvGrpSpPr>
        <p:grpSpPr>
          <a:xfrm>
            <a:off x="5301563" y="1379233"/>
            <a:ext cx="356221" cy="356257"/>
            <a:chOff x="-13512225" y="3211525"/>
            <a:chExt cx="353675" cy="353675"/>
          </a:xfrm>
        </p:grpSpPr>
        <p:sp>
          <p:nvSpPr>
            <p:cNvPr id="9131" name="Google Shape;9131;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88"/>
          <p:cNvGrpSpPr/>
          <p:nvPr/>
        </p:nvGrpSpPr>
        <p:grpSpPr>
          <a:xfrm>
            <a:off x="6191845" y="1379624"/>
            <a:ext cx="356221" cy="355476"/>
            <a:chOff x="-12643475" y="3212300"/>
            <a:chExt cx="353675" cy="352900"/>
          </a:xfrm>
        </p:grpSpPr>
        <p:sp>
          <p:nvSpPr>
            <p:cNvPr id="9137" name="Google Shape;9137;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8"/>
          <p:cNvGrpSpPr/>
          <p:nvPr/>
        </p:nvGrpSpPr>
        <p:grpSpPr>
          <a:xfrm>
            <a:off x="6191845" y="1831398"/>
            <a:ext cx="356221" cy="333366"/>
            <a:chOff x="-12643475" y="3657325"/>
            <a:chExt cx="353675" cy="330950"/>
          </a:xfrm>
        </p:grpSpPr>
        <p:sp>
          <p:nvSpPr>
            <p:cNvPr id="9147" name="Google Shape;9147;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8"/>
          <p:cNvGrpSpPr/>
          <p:nvPr/>
        </p:nvGrpSpPr>
        <p:grpSpPr>
          <a:xfrm>
            <a:off x="7974847" y="1380027"/>
            <a:ext cx="355416" cy="354670"/>
            <a:chOff x="-10857925" y="3213875"/>
            <a:chExt cx="352875" cy="352100"/>
          </a:xfrm>
        </p:grpSpPr>
        <p:sp>
          <p:nvSpPr>
            <p:cNvPr id="9154" name="Google Shape;9154;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88"/>
          <p:cNvGrpSpPr/>
          <p:nvPr/>
        </p:nvGrpSpPr>
        <p:grpSpPr>
          <a:xfrm>
            <a:off x="6191762" y="2739455"/>
            <a:ext cx="356096" cy="354469"/>
            <a:chOff x="-9089725" y="3180200"/>
            <a:chExt cx="353550" cy="351900"/>
          </a:xfrm>
        </p:grpSpPr>
        <p:sp>
          <p:nvSpPr>
            <p:cNvPr id="9165" name="Google Shape;9165;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8"/>
          <p:cNvGrpSpPr/>
          <p:nvPr/>
        </p:nvGrpSpPr>
        <p:grpSpPr>
          <a:xfrm>
            <a:off x="7083760" y="1819260"/>
            <a:ext cx="358588" cy="357642"/>
            <a:chOff x="7083760" y="1971660"/>
            <a:chExt cx="358588" cy="357642"/>
          </a:xfrm>
        </p:grpSpPr>
        <p:sp>
          <p:nvSpPr>
            <p:cNvPr id="9168" name="Google Shape;9168;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88"/>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181" name="Google Shape;9181;p88"/>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85"/>
        <p:cNvGrpSpPr/>
        <p:nvPr/>
      </p:nvGrpSpPr>
      <p:grpSpPr>
        <a:xfrm>
          <a:off x="0" y="0"/>
          <a:ext cx="0" cy="0"/>
          <a:chOff x="0" y="0"/>
          <a:chExt cx="0" cy="0"/>
        </a:xfrm>
      </p:grpSpPr>
      <p:sp>
        <p:nvSpPr>
          <p:cNvPr id="9186" name="Google Shape;9186;p8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89"/>
          <p:cNvGrpSpPr/>
          <p:nvPr/>
        </p:nvGrpSpPr>
        <p:grpSpPr>
          <a:xfrm>
            <a:off x="748855" y="2243507"/>
            <a:ext cx="452798" cy="449473"/>
            <a:chOff x="-21322300" y="3693325"/>
            <a:chExt cx="306400" cy="304150"/>
          </a:xfrm>
        </p:grpSpPr>
        <p:sp>
          <p:nvSpPr>
            <p:cNvPr id="9188" name="Google Shape;9188;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9"/>
          <p:cNvGrpSpPr/>
          <p:nvPr/>
        </p:nvGrpSpPr>
        <p:grpSpPr>
          <a:xfrm>
            <a:off x="748263" y="2810244"/>
            <a:ext cx="453980" cy="422540"/>
            <a:chOff x="-21322300" y="4077125"/>
            <a:chExt cx="307200" cy="285925"/>
          </a:xfrm>
        </p:grpSpPr>
        <p:sp>
          <p:nvSpPr>
            <p:cNvPr id="9193" name="Google Shape;9193;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89"/>
          <p:cNvGrpSpPr/>
          <p:nvPr/>
        </p:nvGrpSpPr>
        <p:grpSpPr>
          <a:xfrm>
            <a:off x="3525440" y="1689128"/>
            <a:ext cx="451653" cy="450212"/>
            <a:chOff x="-19394200" y="3333800"/>
            <a:chExt cx="305625" cy="304650"/>
          </a:xfrm>
        </p:grpSpPr>
        <p:sp>
          <p:nvSpPr>
            <p:cNvPr id="9206" name="Google Shape;9206;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9"/>
          <p:cNvGrpSpPr/>
          <p:nvPr/>
        </p:nvGrpSpPr>
        <p:grpSpPr>
          <a:xfrm>
            <a:off x="3524276" y="2243580"/>
            <a:ext cx="453980" cy="449325"/>
            <a:chOff x="-19396575" y="3708500"/>
            <a:chExt cx="307200" cy="304050"/>
          </a:xfrm>
        </p:grpSpPr>
        <p:sp>
          <p:nvSpPr>
            <p:cNvPr id="9216" name="Google Shape;9216;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89"/>
          <p:cNvGrpSpPr/>
          <p:nvPr/>
        </p:nvGrpSpPr>
        <p:grpSpPr>
          <a:xfrm>
            <a:off x="3518457" y="2796461"/>
            <a:ext cx="465618" cy="450101"/>
            <a:chOff x="-19394200" y="4084200"/>
            <a:chExt cx="315075" cy="304575"/>
          </a:xfrm>
        </p:grpSpPr>
        <p:sp>
          <p:nvSpPr>
            <p:cNvPr id="9220" name="Google Shape;9220;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89"/>
          <p:cNvGrpSpPr/>
          <p:nvPr/>
        </p:nvGrpSpPr>
        <p:grpSpPr>
          <a:xfrm>
            <a:off x="6324167" y="1689001"/>
            <a:ext cx="400447" cy="450470"/>
            <a:chOff x="-17526750" y="3309200"/>
            <a:chExt cx="270975" cy="304825"/>
          </a:xfrm>
        </p:grpSpPr>
        <p:sp>
          <p:nvSpPr>
            <p:cNvPr id="9227" name="Google Shape;9227;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9"/>
          <p:cNvGrpSpPr/>
          <p:nvPr/>
        </p:nvGrpSpPr>
        <p:grpSpPr>
          <a:xfrm>
            <a:off x="6300319" y="2244173"/>
            <a:ext cx="448143" cy="448143"/>
            <a:chOff x="-17542500" y="3684100"/>
            <a:chExt cx="303250" cy="303250"/>
          </a:xfrm>
        </p:grpSpPr>
        <p:sp>
          <p:nvSpPr>
            <p:cNvPr id="9233" name="Google Shape;9233;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89"/>
          <p:cNvGrpSpPr/>
          <p:nvPr/>
        </p:nvGrpSpPr>
        <p:grpSpPr>
          <a:xfrm>
            <a:off x="6299728" y="2810817"/>
            <a:ext cx="449325" cy="421395"/>
            <a:chOff x="-17542500" y="4068450"/>
            <a:chExt cx="304050" cy="285150"/>
          </a:xfrm>
        </p:grpSpPr>
        <p:sp>
          <p:nvSpPr>
            <p:cNvPr id="9241" name="Google Shape;9241;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89"/>
          <p:cNvGrpSpPr/>
          <p:nvPr/>
        </p:nvGrpSpPr>
        <p:grpSpPr>
          <a:xfrm>
            <a:off x="3530150" y="3342211"/>
            <a:ext cx="343404" cy="449325"/>
            <a:chOff x="-15652200" y="3335975"/>
            <a:chExt cx="232375" cy="304050"/>
          </a:xfrm>
        </p:grpSpPr>
        <p:sp>
          <p:nvSpPr>
            <p:cNvPr id="9248" name="Google Shape;9248;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9"/>
          <p:cNvGrpSpPr/>
          <p:nvPr/>
        </p:nvGrpSpPr>
        <p:grpSpPr>
          <a:xfrm>
            <a:off x="1303491" y="1689573"/>
            <a:ext cx="450470" cy="449325"/>
            <a:chOff x="-20946600" y="3317850"/>
            <a:chExt cx="304825" cy="304050"/>
          </a:xfrm>
        </p:grpSpPr>
        <p:sp>
          <p:nvSpPr>
            <p:cNvPr id="9258" name="Google Shape;9258;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9"/>
          <p:cNvGrpSpPr/>
          <p:nvPr/>
        </p:nvGrpSpPr>
        <p:grpSpPr>
          <a:xfrm>
            <a:off x="1304064" y="2243729"/>
            <a:ext cx="449325" cy="449030"/>
            <a:chOff x="-20945825" y="3692175"/>
            <a:chExt cx="304050" cy="303850"/>
          </a:xfrm>
        </p:grpSpPr>
        <p:sp>
          <p:nvSpPr>
            <p:cNvPr id="9262" name="Google Shape;92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9"/>
          <p:cNvGrpSpPr/>
          <p:nvPr/>
        </p:nvGrpSpPr>
        <p:grpSpPr>
          <a:xfrm>
            <a:off x="1329667" y="2797442"/>
            <a:ext cx="398119" cy="448143"/>
            <a:chOff x="-20930075" y="4066100"/>
            <a:chExt cx="269400" cy="303250"/>
          </a:xfrm>
        </p:grpSpPr>
        <p:sp>
          <p:nvSpPr>
            <p:cNvPr id="9267" name="Google Shape;9267;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89"/>
          <p:cNvGrpSpPr/>
          <p:nvPr/>
        </p:nvGrpSpPr>
        <p:grpSpPr>
          <a:xfrm>
            <a:off x="4110888" y="1689848"/>
            <a:ext cx="372516" cy="448771"/>
            <a:chOff x="-18994100" y="3334775"/>
            <a:chExt cx="252075" cy="303675"/>
          </a:xfrm>
        </p:grpSpPr>
        <p:sp>
          <p:nvSpPr>
            <p:cNvPr id="9270" name="Google Shape;9270;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89"/>
          <p:cNvGrpSpPr/>
          <p:nvPr/>
        </p:nvGrpSpPr>
        <p:grpSpPr>
          <a:xfrm>
            <a:off x="4125445" y="2244743"/>
            <a:ext cx="343404" cy="446998"/>
            <a:chOff x="-18983850" y="3710075"/>
            <a:chExt cx="232375" cy="302475"/>
          </a:xfrm>
        </p:grpSpPr>
        <p:sp>
          <p:nvSpPr>
            <p:cNvPr id="9275" name="Google Shape;9275;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9"/>
          <p:cNvGrpSpPr/>
          <p:nvPr/>
        </p:nvGrpSpPr>
        <p:grpSpPr>
          <a:xfrm>
            <a:off x="4071911" y="2797422"/>
            <a:ext cx="450470" cy="448180"/>
            <a:chOff x="-19020075" y="4084200"/>
            <a:chExt cx="304825" cy="303275"/>
          </a:xfrm>
        </p:grpSpPr>
        <p:sp>
          <p:nvSpPr>
            <p:cNvPr id="9280" name="Google Shape;9280;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9"/>
          <p:cNvGrpSpPr/>
          <p:nvPr/>
        </p:nvGrpSpPr>
        <p:grpSpPr>
          <a:xfrm>
            <a:off x="6889176" y="1689001"/>
            <a:ext cx="396937" cy="450470"/>
            <a:chOff x="-17149475" y="3309200"/>
            <a:chExt cx="268600" cy="304825"/>
          </a:xfrm>
        </p:grpSpPr>
        <p:sp>
          <p:nvSpPr>
            <p:cNvPr id="9290" name="Google Shape;9290;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89"/>
          <p:cNvGrpSpPr/>
          <p:nvPr/>
        </p:nvGrpSpPr>
        <p:grpSpPr>
          <a:xfrm>
            <a:off x="6862982" y="2258120"/>
            <a:ext cx="449325" cy="420249"/>
            <a:chOff x="-17168375" y="3692750"/>
            <a:chExt cx="304050" cy="284375"/>
          </a:xfrm>
        </p:grpSpPr>
        <p:sp>
          <p:nvSpPr>
            <p:cNvPr id="9293" name="Google Shape;9293;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9"/>
          <p:cNvGrpSpPr/>
          <p:nvPr/>
        </p:nvGrpSpPr>
        <p:grpSpPr>
          <a:xfrm>
            <a:off x="6859491" y="2796852"/>
            <a:ext cx="456308" cy="449325"/>
            <a:chOff x="-17170750" y="4058800"/>
            <a:chExt cx="308775" cy="304050"/>
          </a:xfrm>
        </p:grpSpPr>
        <p:sp>
          <p:nvSpPr>
            <p:cNvPr id="9301" name="Google Shape;9301;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89"/>
          <p:cNvGrpSpPr/>
          <p:nvPr/>
        </p:nvGrpSpPr>
        <p:grpSpPr>
          <a:xfrm>
            <a:off x="5721388" y="3343358"/>
            <a:ext cx="450470" cy="446998"/>
            <a:chOff x="-15688425" y="3707725"/>
            <a:chExt cx="304825" cy="302475"/>
          </a:xfrm>
        </p:grpSpPr>
        <p:sp>
          <p:nvSpPr>
            <p:cNvPr id="9319" name="Google Shape;9319;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89"/>
          <p:cNvGrpSpPr/>
          <p:nvPr/>
        </p:nvGrpSpPr>
        <p:grpSpPr>
          <a:xfrm>
            <a:off x="1865544" y="1690441"/>
            <a:ext cx="451653" cy="447589"/>
            <a:chOff x="-20572500" y="3319025"/>
            <a:chExt cx="305625" cy="302875"/>
          </a:xfrm>
        </p:grpSpPr>
        <p:sp>
          <p:nvSpPr>
            <p:cNvPr id="9326" name="Google Shape;9326;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89"/>
          <p:cNvGrpSpPr/>
          <p:nvPr/>
        </p:nvGrpSpPr>
        <p:grpSpPr>
          <a:xfrm>
            <a:off x="1866708" y="2305410"/>
            <a:ext cx="449325" cy="325670"/>
            <a:chOff x="-20571700" y="3722875"/>
            <a:chExt cx="304050" cy="220375"/>
          </a:xfrm>
        </p:grpSpPr>
        <p:sp>
          <p:nvSpPr>
            <p:cNvPr id="9329" name="Google Shape;9329;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9"/>
          <p:cNvGrpSpPr/>
          <p:nvPr/>
        </p:nvGrpSpPr>
        <p:grpSpPr>
          <a:xfrm>
            <a:off x="1866135" y="2796278"/>
            <a:ext cx="450470" cy="450470"/>
            <a:chOff x="-20571700" y="4066875"/>
            <a:chExt cx="304825" cy="304825"/>
          </a:xfrm>
        </p:grpSpPr>
        <p:sp>
          <p:nvSpPr>
            <p:cNvPr id="9337" name="Google Shape;9337;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9"/>
          <p:cNvGrpSpPr/>
          <p:nvPr/>
        </p:nvGrpSpPr>
        <p:grpSpPr>
          <a:xfrm>
            <a:off x="4632837" y="1688259"/>
            <a:ext cx="453980" cy="451948"/>
            <a:chOff x="-18645175" y="3334200"/>
            <a:chExt cx="307200" cy="305825"/>
          </a:xfrm>
        </p:grpSpPr>
        <p:sp>
          <p:nvSpPr>
            <p:cNvPr id="9344" name="Google Shape;9344;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89"/>
          <p:cNvGrpSpPr/>
          <p:nvPr/>
        </p:nvGrpSpPr>
        <p:grpSpPr>
          <a:xfrm>
            <a:off x="4633429" y="2242989"/>
            <a:ext cx="452798" cy="450507"/>
            <a:chOff x="-18645175" y="3708500"/>
            <a:chExt cx="306400" cy="304850"/>
          </a:xfrm>
        </p:grpSpPr>
        <p:sp>
          <p:nvSpPr>
            <p:cNvPr id="9350" name="Google Shape;9350;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9"/>
          <p:cNvGrpSpPr/>
          <p:nvPr/>
        </p:nvGrpSpPr>
        <p:grpSpPr>
          <a:xfrm>
            <a:off x="4631101" y="2795630"/>
            <a:ext cx="457453" cy="451763"/>
            <a:chOff x="-18647525" y="4082625"/>
            <a:chExt cx="309550" cy="305700"/>
          </a:xfrm>
        </p:grpSpPr>
        <p:sp>
          <p:nvSpPr>
            <p:cNvPr id="9358" name="Google Shape;9358;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89"/>
          <p:cNvGrpSpPr/>
          <p:nvPr/>
        </p:nvGrpSpPr>
        <p:grpSpPr>
          <a:xfrm>
            <a:off x="7441485" y="1689592"/>
            <a:ext cx="395755" cy="449288"/>
            <a:chOff x="-16775350" y="3309200"/>
            <a:chExt cx="267800" cy="304025"/>
          </a:xfrm>
        </p:grpSpPr>
        <p:sp>
          <p:nvSpPr>
            <p:cNvPr id="9363" name="Google Shape;9363;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9"/>
          <p:cNvGrpSpPr/>
          <p:nvPr/>
        </p:nvGrpSpPr>
        <p:grpSpPr>
          <a:xfrm>
            <a:off x="7441485" y="2241827"/>
            <a:ext cx="395755" cy="452835"/>
            <a:chOff x="-16775350" y="3683300"/>
            <a:chExt cx="267800" cy="306425"/>
          </a:xfrm>
        </p:grpSpPr>
        <p:sp>
          <p:nvSpPr>
            <p:cNvPr id="9367" name="Google Shape;9367;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9"/>
          <p:cNvGrpSpPr/>
          <p:nvPr/>
        </p:nvGrpSpPr>
        <p:grpSpPr>
          <a:xfrm>
            <a:off x="7413536" y="2796870"/>
            <a:ext cx="451653" cy="449288"/>
            <a:chOff x="-16794250" y="4058225"/>
            <a:chExt cx="305625" cy="304025"/>
          </a:xfrm>
        </p:grpSpPr>
        <p:sp>
          <p:nvSpPr>
            <p:cNvPr id="9371" name="Google Shape;9371;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0" name="Google Shape;9380;p8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1" name="Google Shape;9381;p89"/>
          <p:cNvGrpSpPr/>
          <p:nvPr/>
        </p:nvGrpSpPr>
        <p:grpSpPr>
          <a:xfrm>
            <a:off x="2414953" y="1689573"/>
            <a:ext cx="457453" cy="449325"/>
            <a:chOff x="-20199150" y="3317850"/>
            <a:chExt cx="309550" cy="304050"/>
          </a:xfrm>
        </p:grpSpPr>
        <p:sp>
          <p:nvSpPr>
            <p:cNvPr id="9382" name="Google Shape;9382;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9"/>
          <p:cNvGrpSpPr/>
          <p:nvPr/>
        </p:nvGrpSpPr>
        <p:grpSpPr>
          <a:xfrm>
            <a:off x="2417281" y="2242861"/>
            <a:ext cx="452798" cy="450766"/>
            <a:chOff x="-20199150" y="3693150"/>
            <a:chExt cx="306400" cy="305025"/>
          </a:xfrm>
        </p:grpSpPr>
        <p:sp>
          <p:nvSpPr>
            <p:cNvPr id="9390" name="Google Shape;9390;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89"/>
          <p:cNvGrpSpPr/>
          <p:nvPr/>
        </p:nvGrpSpPr>
        <p:grpSpPr>
          <a:xfrm>
            <a:off x="2417854" y="2795687"/>
            <a:ext cx="451653" cy="451653"/>
            <a:chOff x="-20197575" y="4066875"/>
            <a:chExt cx="305625" cy="305625"/>
          </a:xfrm>
        </p:grpSpPr>
        <p:sp>
          <p:nvSpPr>
            <p:cNvPr id="9397" name="Google Shape;9397;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9"/>
          <p:cNvGrpSpPr/>
          <p:nvPr/>
        </p:nvGrpSpPr>
        <p:grpSpPr>
          <a:xfrm>
            <a:off x="5200071" y="1687520"/>
            <a:ext cx="449325" cy="453426"/>
            <a:chOff x="-18271050" y="3333200"/>
            <a:chExt cx="304050" cy="306825"/>
          </a:xfrm>
        </p:grpSpPr>
        <p:sp>
          <p:nvSpPr>
            <p:cNvPr id="9406" name="Google Shape;9406;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9"/>
          <p:cNvGrpSpPr/>
          <p:nvPr/>
        </p:nvGrpSpPr>
        <p:grpSpPr>
          <a:xfrm>
            <a:off x="5200644" y="2244171"/>
            <a:ext cx="448180" cy="448143"/>
            <a:chOff x="-18270275" y="3710875"/>
            <a:chExt cx="303275" cy="303250"/>
          </a:xfrm>
        </p:grpSpPr>
        <p:sp>
          <p:nvSpPr>
            <p:cNvPr id="9412" name="Google Shape;9412;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9"/>
          <p:cNvGrpSpPr/>
          <p:nvPr/>
        </p:nvGrpSpPr>
        <p:grpSpPr>
          <a:xfrm>
            <a:off x="5254196" y="2797422"/>
            <a:ext cx="341076" cy="448180"/>
            <a:chOff x="-18234025" y="4084200"/>
            <a:chExt cx="230800" cy="303275"/>
          </a:xfrm>
        </p:grpSpPr>
        <p:sp>
          <p:nvSpPr>
            <p:cNvPr id="9419" name="Google Shape;9419;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89"/>
          <p:cNvGrpSpPr/>
          <p:nvPr/>
        </p:nvGrpSpPr>
        <p:grpSpPr>
          <a:xfrm>
            <a:off x="2366751" y="3341641"/>
            <a:ext cx="449325" cy="450470"/>
            <a:chOff x="-16419350" y="3308400"/>
            <a:chExt cx="304050" cy="304825"/>
          </a:xfrm>
        </p:grpSpPr>
        <p:sp>
          <p:nvSpPr>
            <p:cNvPr id="9423" name="Google Shape;9423;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89"/>
          <p:cNvGrpSpPr/>
          <p:nvPr/>
        </p:nvGrpSpPr>
        <p:grpSpPr>
          <a:xfrm>
            <a:off x="4638306" y="3340423"/>
            <a:ext cx="395755" cy="452872"/>
            <a:chOff x="-16401225" y="3683275"/>
            <a:chExt cx="267800" cy="306450"/>
          </a:xfrm>
        </p:grpSpPr>
        <p:sp>
          <p:nvSpPr>
            <p:cNvPr id="9431" name="Google Shape;9431;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9"/>
          <p:cNvGrpSpPr/>
          <p:nvPr/>
        </p:nvGrpSpPr>
        <p:grpSpPr>
          <a:xfrm>
            <a:off x="8003755" y="2797062"/>
            <a:ext cx="450470" cy="448180"/>
            <a:chOff x="-16419350" y="4058200"/>
            <a:chExt cx="304825" cy="303275"/>
          </a:xfrm>
        </p:grpSpPr>
        <p:sp>
          <p:nvSpPr>
            <p:cNvPr id="9439" name="Google Shape;9439;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89"/>
          <p:cNvGrpSpPr/>
          <p:nvPr/>
        </p:nvGrpSpPr>
        <p:grpSpPr>
          <a:xfrm>
            <a:off x="4030643" y="3343080"/>
            <a:ext cx="450507" cy="447589"/>
            <a:chOff x="-15296200" y="3326900"/>
            <a:chExt cx="304850" cy="302875"/>
          </a:xfrm>
        </p:grpSpPr>
        <p:sp>
          <p:nvSpPr>
            <p:cNvPr id="9447" name="Google Shape;9447;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89"/>
          <p:cNvGrpSpPr/>
          <p:nvPr/>
        </p:nvGrpSpPr>
        <p:grpSpPr>
          <a:xfrm>
            <a:off x="2946296" y="1706881"/>
            <a:ext cx="486566" cy="414708"/>
            <a:chOff x="-19835275" y="3330250"/>
            <a:chExt cx="329250" cy="280625"/>
          </a:xfrm>
        </p:grpSpPr>
        <p:sp>
          <p:nvSpPr>
            <p:cNvPr id="9453" name="Google Shape;9453;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9"/>
          <p:cNvGrpSpPr/>
          <p:nvPr/>
        </p:nvGrpSpPr>
        <p:grpSpPr>
          <a:xfrm>
            <a:off x="2964325" y="2243470"/>
            <a:ext cx="450507" cy="449547"/>
            <a:chOff x="-19822675" y="3692750"/>
            <a:chExt cx="304850" cy="304200"/>
          </a:xfrm>
        </p:grpSpPr>
        <p:sp>
          <p:nvSpPr>
            <p:cNvPr id="9457" name="Google Shape;9457;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9"/>
          <p:cNvGrpSpPr/>
          <p:nvPr/>
        </p:nvGrpSpPr>
        <p:grpSpPr>
          <a:xfrm>
            <a:off x="2964916" y="2796278"/>
            <a:ext cx="449325" cy="450470"/>
            <a:chOff x="-19822675" y="4066875"/>
            <a:chExt cx="304050" cy="304825"/>
          </a:xfrm>
        </p:grpSpPr>
        <p:sp>
          <p:nvSpPr>
            <p:cNvPr id="9463" name="Google Shape;9463;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89"/>
          <p:cNvGrpSpPr/>
          <p:nvPr/>
        </p:nvGrpSpPr>
        <p:grpSpPr>
          <a:xfrm>
            <a:off x="5773985" y="1689571"/>
            <a:ext cx="399302" cy="449325"/>
            <a:chOff x="-17878825" y="3334400"/>
            <a:chExt cx="270200" cy="304050"/>
          </a:xfrm>
        </p:grpSpPr>
        <p:sp>
          <p:nvSpPr>
            <p:cNvPr id="9470" name="Google Shape;9470;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9"/>
          <p:cNvGrpSpPr/>
          <p:nvPr/>
        </p:nvGrpSpPr>
        <p:grpSpPr>
          <a:xfrm>
            <a:off x="5747809" y="2242416"/>
            <a:ext cx="451653" cy="451653"/>
            <a:chOff x="-17896150" y="3709300"/>
            <a:chExt cx="305625" cy="305625"/>
          </a:xfrm>
        </p:grpSpPr>
        <p:sp>
          <p:nvSpPr>
            <p:cNvPr id="9478" name="Google Shape;9478;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89"/>
          <p:cNvGrpSpPr/>
          <p:nvPr/>
        </p:nvGrpSpPr>
        <p:grpSpPr>
          <a:xfrm>
            <a:off x="5775740" y="2795686"/>
            <a:ext cx="395792" cy="451653"/>
            <a:chOff x="-17878025" y="4082625"/>
            <a:chExt cx="267825" cy="305625"/>
          </a:xfrm>
        </p:grpSpPr>
        <p:sp>
          <p:nvSpPr>
            <p:cNvPr id="9483" name="Google Shape;9483;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89"/>
          <p:cNvGrpSpPr/>
          <p:nvPr/>
        </p:nvGrpSpPr>
        <p:grpSpPr>
          <a:xfrm>
            <a:off x="2919632" y="3355015"/>
            <a:ext cx="450507" cy="423722"/>
            <a:chOff x="-16044450" y="3317850"/>
            <a:chExt cx="304850" cy="286725"/>
          </a:xfrm>
        </p:grpSpPr>
        <p:sp>
          <p:nvSpPr>
            <p:cNvPr id="9491" name="Google Shape;9491;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5" name="Google Shape;9495;p8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89"/>
          <p:cNvGrpSpPr/>
          <p:nvPr/>
        </p:nvGrpSpPr>
        <p:grpSpPr>
          <a:xfrm>
            <a:off x="8042149" y="2243724"/>
            <a:ext cx="373662" cy="449030"/>
            <a:chOff x="-16018450" y="4058400"/>
            <a:chExt cx="252850" cy="303850"/>
          </a:xfrm>
        </p:grpSpPr>
        <p:sp>
          <p:nvSpPr>
            <p:cNvPr id="9497" name="Google Shape;9497;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1" name="Google Shape;9501;p8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9"/>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06"/>
        <p:cNvGrpSpPr/>
        <p:nvPr/>
      </p:nvGrpSpPr>
      <p:grpSpPr>
        <a:xfrm>
          <a:off x="0" y="0"/>
          <a:ext cx="0" cy="0"/>
          <a:chOff x="0" y="0"/>
          <a:chExt cx="0" cy="0"/>
        </a:xfrm>
      </p:grpSpPr>
      <p:grpSp>
        <p:nvGrpSpPr>
          <p:cNvPr id="9507" name="Google Shape;9507;p90"/>
          <p:cNvGrpSpPr/>
          <p:nvPr/>
        </p:nvGrpSpPr>
        <p:grpSpPr>
          <a:xfrm>
            <a:off x="845901" y="1689241"/>
            <a:ext cx="442337" cy="419623"/>
            <a:chOff x="-6696925" y="3272575"/>
            <a:chExt cx="307200" cy="291425"/>
          </a:xfrm>
        </p:grpSpPr>
        <p:sp>
          <p:nvSpPr>
            <p:cNvPr id="9508" name="Google Shape;9508;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0"/>
          <p:cNvGrpSpPr/>
          <p:nvPr/>
        </p:nvGrpSpPr>
        <p:grpSpPr>
          <a:xfrm>
            <a:off x="845884" y="2204636"/>
            <a:ext cx="442373" cy="420775"/>
            <a:chOff x="-6690625" y="3631325"/>
            <a:chExt cx="307225" cy="292225"/>
          </a:xfrm>
        </p:grpSpPr>
        <p:sp>
          <p:nvSpPr>
            <p:cNvPr id="9511" name="Google Shape;9511;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0"/>
          <p:cNvGrpSpPr/>
          <p:nvPr/>
        </p:nvGrpSpPr>
        <p:grpSpPr>
          <a:xfrm>
            <a:off x="868005" y="2756972"/>
            <a:ext cx="421927" cy="419371"/>
            <a:chOff x="-6689825" y="3992050"/>
            <a:chExt cx="293025" cy="291250"/>
          </a:xfrm>
        </p:grpSpPr>
        <p:sp>
          <p:nvSpPr>
            <p:cNvPr id="9517" name="Google Shape;9517;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9" name="Google Shape;9529;p9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0" name="Google Shape;9530;p90"/>
          <p:cNvGrpSpPr/>
          <p:nvPr/>
        </p:nvGrpSpPr>
        <p:grpSpPr>
          <a:xfrm>
            <a:off x="3551317" y="2205192"/>
            <a:ext cx="423043" cy="419659"/>
            <a:chOff x="-4837325" y="3612425"/>
            <a:chExt cx="293800" cy="291450"/>
          </a:xfrm>
        </p:grpSpPr>
        <p:sp>
          <p:nvSpPr>
            <p:cNvPr id="9531" name="Google Shape;9531;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0"/>
          <p:cNvGrpSpPr/>
          <p:nvPr/>
        </p:nvGrpSpPr>
        <p:grpSpPr>
          <a:xfrm>
            <a:off x="3564349" y="2756826"/>
            <a:ext cx="420775" cy="419659"/>
            <a:chOff x="-4837325" y="3971575"/>
            <a:chExt cx="292225" cy="291450"/>
          </a:xfrm>
        </p:grpSpPr>
        <p:sp>
          <p:nvSpPr>
            <p:cNvPr id="9535" name="Google Shape;9535;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90"/>
          <p:cNvGrpSpPr/>
          <p:nvPr/>
        </p:nvGrpSpPr>
        <p:grpSpPr>
          <a:xfrm>
            <a:off x="6256364" y="1714185"/>
            <a:ext cx="430998" cy="369730"/>
            <a:chOff x="-3037625" y="3254850"/>
            <a:chExt cx="299325" cy="256775"/>
          </a:xfrm>
        </p:grpSpPr>
        <p:sp>
          <p:nvSpPr>
            <p:cNvPr id="9542" name="Google Shape;9542;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90"/>
          <p:cNvGrpSpPr/>
          <p:nvPr/>
        </p:nvGrpSpPr>
        <p:grpSpPr>
          <a:xfrm>
            <a:off x="6260324" y="2204615"/>
            <a:ext cx="423079" cy="420811"/>
            <a:chOff x="-3031325" y="3597450"/>
            <a:chExt cx="293825" cy="292250"/>
          </a:xfrm>
        </p:grpSpPr>
        <p:sp>
          <p:nvSpPr>
            <p:cNvPr id="9547" name="Google Shape;9547;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90"/>
          <p:cNvGrpSpPr/>
          <p:nvPr/>
        </p:nvGrpSpPr>
        <p:grpSpPr>
          <a:xfrm>
            <a:off x="6272798" y="2781214"/>
            <a:ext cx="421927" cy="370882"/>
            <a:chOff x="-3030525" y="3973150"/>
            <a:chExt cx="293025" cy="257575"/>
          </a:xfrm>
        </p:grpSpPr>
        <p:sp>
          <p:nvSpPr>
            <p:cNvPr id="9552" name="Google Shape;9552;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0"/>
          <p:cNvGrpSpPr/>
          <p:nvPr/>
        </p:nvGrpSpPr>
        <p:grpSpPr>
          <a:xfrm>
            <a:off x="1374391" y="3369426"/>
            <a:ext cx="421927" cy="297195"/>
            <a:chOff x="-1199300" y="3279250"/>
            <a:chExt cx="293025" cy="206400"/>
          </a:xfrm>
        </p:grpSpPr>
        <p:sp>
          <p:nvSpPr>
            <p:cNvPr id="9555" name="Google Shape;9555;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90"/>
          <p:cNvGrpSpPr/>
          <p:nvPr/>
        </p:nvGrpSpPr>
        <p:grpSpPr>
          <a:xfrm>
            <a:off x="1381477" y="1688773"/>
            <a:ext cx="444605" cy="420559"/>
            <a:chOff x="-6338550" y="3272950"/>
            <a:chExt cx="308775" cy="292075"/>
          </a:xfrm>
        </p:grpSpPr>
        <p:sp>
          <p:nvSpPr>
            <p:cNvPr id="9560" name="Google Shape;9560;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90"/>
          <p:cNvGrpSpPr/>
          <p:nvPr/>
        </p:nvGrpSpPr>
        <p:grpSpPr>
          <a:xfrm>
            <a:off x="1392817" y="2205194"/>
            <a:ext cx="421927" cy="419659"/>
            <a:chOff x="-6329100" y="3632100"/>
            <a:chExt cx="293025" cy="291450"/>
          </a:xfrm>
        </p:grpSpPr>
        <p:sp>
          <p:nvSpPr>
            <p:cNvPr id="9564" name="Google Shape;9564;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90"/>
          <p:cNvGrpSpPr/>
          <p:nvPr/>
        </p:nvGrpSpPr>
        <p:grpSpPr>
          <a:xfrm>
            <a:off x="1405867" y="2756828"/>
            <a:ext cx="419623" cy="419659"/>
            <a:chOff x="-6329875" y="3992050"/>
            <a:chExt cx="291425" cy="291450"/>
          </a:xfrm>
        </p:grpSpPr>
        <p:sp>
          <p:nvSpPr>
            <p:cNvPr id="9568" name="Google Shape;9568;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0"/>
          <p:cNvGrpSpPr/>
          <p:nvPr/>
        </p:nvGrpSpPr>
        <p:grpSpPr>
          <a:xfrm>
            <a:off x="4092004" y="1687530"/>
            <a:ext cx="423079" cy="423043"/>
            <a:chOff x="-4478975" y="3251700"/>
            <a:chExt cx="293825" cy="293800"/>
          </a:xfrm>
        </p:grpSpPr>
        <p:sp>
          <p:nvSpPr>
            <p:cNvPr id="9573" name="Google Shape;9573;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90"/>
          <p:cNvGrpSpPr/>
          <p:nvPr/>
        </p:nvGrpSpPr>
        <p:grpSpPr>
          <a:xfrm>
            <a:off x="4092004" y="2205192"/>
            <a:ext cx="423079" cy="419659"/>
            <a:chOff x="-4475825" y="3612425"/>
            <a:chExt cx="293825" cy="291450"/>
          </a:xfrm>
        </p:grpSpPr>
        <p:sp>
          <p:nvSpPr>
            <p:cNvPr id="9577" name="Google Shape;9577;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90"/>
          <p:cNvGrpSpPr/>
          <p:nvPr/>
        </p:nvGrpSpPr>
        <p:grpSpPr>
          <a:xfrm>
            <a:off x="4101077" y="2756844"/>
            <a:ext cx="428730" cy="419623"/>
            <a:chOff x="-4480550" y="3970800"/>
            <a:chExt cx="297750" cy="291425"/>
          </a:xfrm>
        </p:grpSpPr>
        <p:sp>
          <p:nvSpPr>
            <p:cNvPr id="9581" name="Google Shape;9581;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90"/>
          <p:cNvGrpSpPr/>
          <p:nvPr/>
        </p:nvGrpSpPr>
        <p:grpSpPr>
          <a:xfrm>
            <a:off x="6804910" y="1689221"/>
            <a:ext cx="415123" cy="419659"/>
            <a:chOff x="-2668225" y="3239075"/>
            <a:chExt cx="288300" cy="291450"/>
          </a:xfrm>
        </p:grpSpPr>
        <p:sp>
          <p:nvSpPr>
            <p:cNvPr id="9584" name="Google Shape;9584;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90"/>
          <p:cNvGrpSpPr/>
          <p:nvPr/>
        </p:nvGrpSpPr>
        <p:grpSpPr>
          <a:xfrm>
            <a:off x="6802066" y="2205191"/>
            <a:ext cx="420811" cy="419659"/>
            <a:chOff x="-2671375" y="3597450"/>
            <a:chExt cx="292250" cy="291450"/>
          </a:xfrm>
        </p:grpSpPr>
        <p:sp>
          <p:nvSpPr>
            <p:cNvPr id="9590" name="Google Shape;9590;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90"/>
          <p:cNvGrpSpPr/>
          <p:nvPr/>
        </p:nvGrpSpPr>
        <p:grpSpPr>
          <a:xfrm>
            <a:off x="6812849" y="2755691"/>
            <a:ext cx="423043" cy="421927"/>
            <a:chOff x="-2670575" y="3956600"/>
            <a:chExt cx="293800" cy="293025"/>
          </a:xfrm>
        </p:grpSpPr>
        <p:sp>
          <p:nvSpPr>
            <p:cNvPr id="9593" name="Google Shape;9593;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90"/>
          <p:cNvGrpSpPr/>
          <p:nvPr/>
        </p:nvGrpSpPr>
        <p:grpSpPr>
          <a:xfrm>
            <a:off x="3070370" y="3311947"/>
            <a:ext cx="426462" cy="418363"/>
            <a:chOff x="-1183550" y="3586525"/>
            <a:chExt cx="296175" cy="290550"/>
          </a:xfrm>
        </p:grpSpPr>
        <p:sp>
          <p:nvSpPr>
            <p:cNvPr id="9598" name="Google Shape;9598;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90"/>
          <p:cNvGrpSpPr/>
          <p:nvPr/>
        </p:nvGrpSpPr>
        <p:grpSpPr>
          <a:xfrm>
            <a:off x="1933980" y="1689799"/>
            <a:ext cx="420811" cy="418507"/>
            <a:chOff x="-5971525" y="3273750"/>
            <a:chExt cx="292250" cy="290650"/>
          </a:xfrm>
        </p:grpSpPr>
        <p:sp>
          <p:nvSpPr>
            <p:cNvPr id="9608" name="Google Shape;9608;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90"/>
          <p:cNvGrpSpPr/>
          <p:nvPr/>
        </p:nvGrpSpPr>
        <p:grpSpPr>
          <a:xfrm>
            <a:off x="1928310" y="2203826"/>
            <a:ext cx="432150" cy="422395"/>
            <a:chOff x="-5974675" y="3632100"/>
            <a:chExt cx="300125" cy="293350"/>
          </a:xfrm>
        </p:grpSpPr>
        <p:sp>
          <p:nvSpPr>
            <p:cNvPr id="9611" name="Google Shape;9611;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90"/>
          <p:cNvGrpSpPr/>
          <p:nvPr/>
        </p:nvGrpSpPr>
        <p:grpSpPr>
          <a:xfrm>
            <a:off x="1958351" y="2755694"/>
            <a:ext cx="395865" cy="421927"/>
            <a:chOff x="-5971525" y="3990475"/>
            <a:chExt cx="274925" cy="293025"/>
          </a:xfrm>
        </p:grpSpPr>
        <p:sp>
          <p:nvSpPr>
            <p:cNvPr id="9615" name="Google Shape;9615;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0"/>
          <p:cNvGrpSpPr/>
          <p:nvPr/>
        </p:nvGrpSpPr>
        <p:grpSpPr>
          <a:xfrm>
            <a:off x="4631558" y="1689798"/>
            <a:ext cx="420775" cy="418507"/>
            <a:chOff x="-4118225" y="3253275"/>
            <a:chExt cx="292225" cy="290650"/>
          </a:xfrm>
        </p:grpSpPr>
        <p:sp>
          <p:nvSpPr>
            <p:cNvPr id="9620" name="Google Shape;9620;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90"/>
          <p:cNvGrpSpPr/>
          <p:nvPr/>
        </p:nvGrpSpPr>
        <p:grpSpPr>
          <a:xfrm>
            <a:off x="4682008" y="2204922"/>
            <a:ext cx="319874" cy="420199"/>
            <a:chOff x="-4082800" y="3612425"/>
            <a:chExt cx="222150" cy="291825"/>
          </a:xfrm>
        </p:grpSpPr>
        <p:sp>
          <p:nvSpPr>
            <p:cNvPr id="9623" name="Google Shape;9623;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90"/>
          <p:cNvGrpSpPr/>
          <p:nvPr/>
        </p:nvGrpSpPr>
        <p:grpSpPr>
          <a:xfrm>
            <a:off x="4643456" y="2769876"/>
            <a:ext cx="420775" cy="393561"/>
            <a:chOff x="-4118225" y="3990475"/>
            <a:chExt cx="292225" cy="273325"/>
          </a:xfrm>
        </p:grpSpPr>
        <p:sp>
          <p:nvSpPr>
            <p:cNvPr id="9627" name="Google Shape;9627;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1" name="Google Shape;9631;p90"/>
          <p:cNvGrpSpPr/>
          <p:nvPr/>
        </p:nvGrpSpPr>
        <p:grpSpPr>
          <a:xfrm>
            <a:off x="7354110" y="1688087"/>
            <a:ext cx="394713" cy="421927"/>
            <a:chOff x="-2312225" y="3238300"/>
            <a:chExt cx="274125" cy="293025"/>
          </a:xfrm>
        </p:grpSpPr>
        <p:sp>
          <p:nvSpPr>
            <p:cNvPr id="9632" name="Google Shape;9632;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0"/>
          <p:cNvGrpSpPr/>
          <p:nvPr/>
        </p:nvGrpSpPr>
        <p:grpSpPr>
          <a:xfrm>
            <a:off x="7341062" y="2153586"/>
            <a:ext cx="420811" cy="522864"/>
            <a:chOff x="-2310650" y="3525775"/>
            <a:chExt cx="292250" cy="363125"/>
          </a:xfrm>
        </p:grpSpPr>
        <p:sp>
          <p:nvSpPr>
            <p:cNvPr id="9635" name="Google Shape;9635;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90"/>
          <p:cNvGrpSpPr/>
          <p:nvPr/>
        </p:nvGrpSpPr>
        <p:grpSpPr>
          <a:xfrm>
            <a:off x="7351827" y="2756825"/>
            <a:ext cx="423079" cy="419659"/>
            <a:chOff x="-2310650" y="3958175"/>
            <a:chExt cx="293825" cy="291450"/>
          </a:xfrm>
        </p:grpSpPr>
        <p:sp>
          <p:nvSpPr>
            <p:cNvPr id="9640" name="Google Shape;9640;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4718688" y="3308459"/>
            <a:ext cx="424159" cy="419659"/>
            <a:chOff x="-1182750" y="3962900"/>
            <a:chExt cx="294575" cy="291450"/>
          </a:xfrm>
        </p:grpSpPr>
        <p:sp>
          <p:nvSpPr>
            <p:cNvPr id="9643" name="Google Shape;9643;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90"/>
          <p:cNvGrpSpPr/>
          <p:nvPr/>
        </p:nvGrpSpPr>
        <p:grpSpPr>
          <a:xfrm>
            <a:off x="2471824" y="1689223"/>
            <a:ext cx="424195" cy="419659"/>
            <a:chOff x="-5611575" y="3272950"/>
            <a:chExt cx="294600" cy="291450"/>
          </a:xfrm>
        </p:grpSpPr>
        <p:sp>
          <p:nvSpPr>
            <p:cNvPr id="9651" name="Google Shape;9651;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90"/>
          <p:cNvGrpSpPr/>
          <p:nvPr/>
        </p:nvGrpSpPr>
        <p:grpSpPr>
          <a:xfrm>
            <a:off x="2471824" y="2205770"/>
            <a:ext cx="424195" cy="418507"/>
            <a:chOff x="-5613150" y="3632900"/>
            <a:chExt cx="294600" cy="290650"/>
          </a:xfrm>
        </p:grpSpPr>
        <p:sp>
          <p:nvSpPr>
            <p:cNvPr id="9657" name="Google Shape;9657;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90"/>
          <p:cNvGrpSpPr/>
          <p:nvPr/>
        </p:nvGrpSpPr>
        <p:grpSpPr>
          <a:xfrm>
            <a:off x="2483722" y="2756270"/>
            <a:ext cx="424195" cy="420775"/>
            <a:chOff x="-5613150" y="3991275"/>
            <a:chExt cx="294600" cy="292225"/>
          </a:xfrm>
        </p:grpSpPr>
        <p:sp>
          <p:nvSpPr>
            <p:cNvPr id="9660" name="Google Shape;9660;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90"/>
          <p:cNvGrpSpPr/>
          <p:nvPr/>
        </p:nvGrpSpPr>
        <p:grpSpPr>
          <a:xfrm>
            <a:off x="5155210" y="1689438"/>
            <a:ext cx="434634" cy="419227"/>
            <a:chOff x="-3768700" y="3253275"/>
            <a:chExt cx="301850" cy="291150"/>
          </a:xfrm>
        </p:grpSpPr>
        <p:sp>
          <p:nvSpPr>
            <p:cNvPr id="9670" name="Google Shape;9670;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90"/>
          <p:cNvGrpSpPr/>
          <p:nvPr/>
        </p:nvGrpSpPr>
        <p:grpSpPr>
          <a:xfrm>
            <a:off x="5159293" y="2217090"/>
            <a:ext cx="426462" cy="395865"/>
            <a:chOff x="-3808700" y="3628950"/>
            <a:chExt cx="296175" cy="274925"/>
          </a:xfrm>
        </p:grpSpPr>
        <p:sp>
          <p:nvSpPr>
            <p:cNvPr id="9674" name="Google Shape;9674;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0"/>
          <p:cNvGrpSpPr/>
          <p:nvPr/>
        </p:nvGrpSpPr>
        <p:grpSpPr>
          <a:xfrm>
            <a:off x="5224504" y="2756412"/>
            <a:ext cx="419443" cy="420487"/>
            <a:chOff x="-3771675" y="3971775"/>
            <a:chExt cx="291300" cy="292025"/>
          </a:xfrm>
        </p:grpSpPr>
        <p:sp>
          <p:nvSpPr>
            <p:cNvPr id="9678" name="Google Shape;9678;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90"/>
          <p:cNvGrpSpPr/>
          <p:nvPr/>
        </p:nvGrpSpPr>
        <p:grpSpPr>
          <a:xfrm>
            <a:off x="7885948" y="1716461"/>
            <a:ext cx="420271" cy="320774"/>
            <a:chOff x="-1951475" y="3273100"/>
            <a:chExt cx="291875" cy="222775"/>
          </a:xfrm>
        </p:grpSpPr>
        <p:sp>
          <p:nvSpPr>
            <p:cNvPr id="9684" name="Google Shape;9684;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0"/>
          <p:cNvGrpSpPr/>
          <p:nvPr/>
        </p:nvGrpSpPr>
        <p:grpSpPr>
          <a:xfrm>
            <a:off x="7883429" y="2205191"/>
            <a:ext cx="425310" cy="419659"/>
            <a:chOff x="-1951475" y="3597450"/>
            <a:chExt cx="295375" cy="291450"/>
          </a:xfrm>
        </p:grpSpPr>
        <p:sp>
          <p:nvSpPr>
            <p:cNvPr id="9688" name="Google Shape;9688;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2" name="Google Shape;9692;p90"/>
          <p:cNvGrpSpPr/>
          <p:nvPr/>
        </p:nvGrpSpPr>
        <p:grpSpPr>
          <a:xfrm>
            <a:off x="7885680" y="2756825"/>
            <a:ext cx="444605" cy="419659"/>
            <a:chOff x="-1960150" y="3956600"/>
            <a:chExt cx="308775" cy="291450"/>
          </a:xfrm>
        </p:grpSpPr>
        <p:sp>
          <p:nvSpPr>
            <p:cNvPr id="9693" name="Google Shape;9693;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0"/>
          <p:cNvGrpSpPr/>
          <p:nvPr/>
        </p:nvGrpSpPr>
        <p:grpSpPr>
          <a:xfrm>
            <a:off x="1939718" y="3307636"/>
            <a:ext cx="420775" cy="420775"/>
            <a:chOff x="-804700" y="3226500"/>
            <a:chExt cx="292225" cy="292225"/>
          </a:xfrm>
        </p:grpSpPr>
        <p:sp>
          <p:nvSpPr>
            <p:cNvPr id="9696" name="Google Shape;9696;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90"/>
          <p:cNvGrpSpPr/>
          <p:nvPr/>
        </p:nvGrpSpPr>
        <p:grpSpPr>
          <a:xfrm>
            <a:off x="3019809" y="1688647"/>
            <a:ext cx="420775" cy="420811"/>
            <a:chOff x="-5251625" y="3272950"/>
            <a:chExt cx="292225" cy="292250"/>
          </a:xfrm>
        </p:grpSpPr>
        <p:sp>
          <p:nvSpPr>
            <p:cNvPr id="9704" name="Google Shape;9704;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90"/>
          <p:cNvGrpSpPr/>
          <p:nvPr/>
        </p:nvGrpSpPr>
        <p:grpSpPr>
          <a:xfrm>
            <a:off x="3016407" y="2204348"/>
            <a:ext cx="427578" cy="421351"/>
            <a:chOff x="-5254775" y="3631325"/>
            <a:chExt cx="296950" cy="292625"/>
          </a:xfrm>
        </p:grpSpPr>
        <p:sp>
          <p:nvSpPr>
            <p:cNvPr id="9708" name="Google Shape;9708;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0"/>
          <p:cNvGrpSpPr/>
          <p:nvPr/>
        </p:nvGrpSpPr>
        <p:grpSpPr>
          <a:xfrm>
            <a:off x="3032265" y="2756270"/>
            <a:ext cx="419659" cy="420775"/>
            <a:chOff x="-5251625" y="3991275"/>
            <a:chExt cx="291450" cy="292225"/>
          </a:xfrm>
        </p:grpSpPr>
        <p:sp>
          <p:nvSpPr>
            <p:cNvPr id="9716" name="Google Shape;9716;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90"/>
          <p:cNvGrpSpPr/>
          <p:nvPr/>
        </p:nvGrpSpPr>
        <p:grpSpPr>
          <a:xfrm>
            <a:off x="5772848" y="1689240"/>
            <a:ext cx="319874" cy="419623"/>
            <a:chOff x="-3365275" y="3253275"/>
            <a:chExt cx="222150" cy="291425"/>
          </a:xfrm>
        </p:grpSpPr>
        <p:sp>
          <p:nvSpPr>
            <p:cNvPr id="9722" name="Google Shape;9722;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0"/>
          <p:cNvGrpSpPr/>
          <p:nvPr/>
        </p:nvGrpSpPr>
        <p:grpSpPr>
          <a:xfrm>
            <a:off x="5746786" y="2204058"/>
            <a:ext cx="371998" cy="421927"/>
            <a:chOff x="-3383375" y="3611625"/>
            <a:chExt cx="258350" cy="293025"/>
          </a:xfrm>
        </p:grpSpPr>
        <p:sp>
          <p:nvSpPr>
            <p:cNvPr id="9725" name="Google Shape;9725;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90"/>
          <p:cNvGrpSpPr/>
          <p:nvPr/>
        </p:nvGrpSpPr>
        <p:grpSpPr>
          <a:xfrm>
            <a:off x="5809135" y="2756826"/>
            <a:ext cx="271097" cy="419659"/>
            <a:chOff x="-3347950" y="3971575"/>
            <a:chExt cx="188275" cy="291450"/>
          </a:xfrm>
        </p:grpSpPr>
        <p:sp>
          <p:nvSpPr>
            <p:cNvPr id="9728" name="Google Shape;9728;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90"/>
          <p:cNvGrpSpPr/>
          <p:nvPr/>
        </p:nvGrpSpPr>
        <p:grpSpPr>
          <a:xfrm>
            <a:off x="858994" y="3307061"/>
            <a:ext cx="371998" cy="421927"/>
            <a:chOff x="-1575775" y="3238300"/>
            <a:chExt cx="258350" cy="293025"/>
          </a:xfrm>
        </p:grpSpPr>
        <p:sp>
          <p:nvSpPr>
            <p:cNvPr id="9732" name="Google Shape;9732;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90"/>
          <p:cNvGrpSpPr/>
          <p:nvPr/>
        </p:nvGrpSpPr>
        <p:grpSpPr>
          <a:xfrm>
            <a:off x="2503892" y="3309051"/>
            <a:ext cx="423079" cy="424159"/>
            <a:chOff x="-1591550" y="3597475"/>
            <a:chExt cx="293825" cy="294575"/>
          </a:xfrm>
        </p:grpSpPr>
        <p:sp>
          <p:nvSpPr>
            <p:cNvPr id="9738" name="Google Shape;9738;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4153362" y="3318663"/>
            <a:ext cx="421927" cy="399248"/>
            <a:chOff x="-1592325" y="3957400"/>
            <a:chExt cx="293025" cy="277275"/>
          </a:xfrm>
        </p:grpSpPr>
        <p:sp>
          <p:nvSpPr>
            <p:cNvPr id="9742" name="Google Shape;9742;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90"/>
          <p:cNvGrpSpPr/>
          <p:nvPr/>
        </p:nvGrpSpPr>
        <p:grpSpPr>
          <a:xfrm>
            <a:off x="3640232" y="3310744"/>
            <a:ext cx="369730" cy="420775"/>
            <a:chOff x="-778700" y="3612425"/>
            <a:chExt cx="256775" cy="292225"/>
          </a:xfrm>
        </p:grpSpPr>
        <p:sp>
          <p:nvSpPr>
            <p:cNvPr id="9747" name="Google Shape;9747;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90"/>
          <p:cNvGrpSpPr/>
          <p:nvPr/>
        </p:nvGrpSpPr>
        <p:grpSpPr>
          <a:xfrm>
            <a:off x="6111733" y="3828305"/>
            <a:ext cx="340731" cy="387641"/>
            <a:chOff x="7728464" y="1561258"/>
            <a:chExt cx="349719" cy="397866"/>
          </a:xfrm>
        </p:grpSpPr>
        <p:sp>
          <p:nvSpPr>
            <p:cNvPr id="9754" name="Google Shape;9754;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90"/>
          <p:cNvGrpSpPr/>
          <p:nvPr/>
        </p:nvGrpSpPr>
        <p:grpSpPr>
          <a:xfrm>
            <a:off x="4034702" y="3828305"/>
            <a:ext cx="387681" cy="387641"/>
            <a:chOff x="5611350" y="1561258"/>
            <a:chExt cx="397907" cy="397866"/>
          </a:xfrm>
        </p:grpSpPr>
        <p:sp>
          <p:nvSpPr>
            <p:cNvPr id="9757" name="Google Shape;9757;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90"/>
          <p:cNvGrpSpPr/>
          <p:nvPr/>
        </p:nvGrpSpPr>
        <p:grpSpPr>
          <a:xfrm>
            <a:off x="4553987" y="3925571"/>
            <a:ext cx="387610" cy="193109"/>
            <a:chOff x="6140660" y="1661097"/>
            <a:chExt cx="397835" cy="198202"/>
          </a:xfrm>
        </p:grpSpPr>
        <p:sp>
          <p:nvSpPr>
            <p:cNvPr id="9762" name="Google Shape;9762;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90"/>
          <p:cNvGrpSpPr/>
          <p:nvPr/>
        </p:nvGrpSpPr>
        <p:grpSpPr>
          <a:xfrm>
            <a:off x="5073202" y="3828305"/>
            <a:ext cx="387681" cy="387641"/>
            <a:chOff x="6669907" y="1561258"/>
            <a:chExt cx="397907" cy="397866"/>
          </a:xfrm>
        </p:grpSpPr>
        <p:sp>
          <p:nvSpPr>
            <p:cNvPr id="9767" name="Google Shape;9767;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90"/>
          <p:cNvGrpSpPr/>
          <p:nvPr/>
        </p:nvGrpSpPr>
        <p:grpSpPr>
          <a:xfrm>
            <a:off x="1958433" y="3885842"/>
            <a:ext cx="387681" cy="272572"/>
            <a:chOff x="3386036" y="1746339"/>
            <a:chExt cx="397907" cy="279762"/>
          </a:xfrm>
        </p:grpSpPr>
        <p:sp>
          <p:nvSpPr>
            <p:cNvPr id="9773" name="Google Shape;9773;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5" name="Google Shape;9775;p90"/>
          <p:cNvGrpSpPr/>
          <p:nvPr/>
        </p:nvGrpSpPr>
        <p:grpSpPr>
          <a:xfrm>
            <a:off x="2996130" y="3828288"/>
            <a:ext cx="387681" cy="387681"/>
            <a:chOff x="4417380" y="1687279"/>
            <a:chExt cx="397907" cy="397907"/>
          </a:xfrm>
        </p:grpSpPr>
        <p:sp>
          <p:nvSpPr>
            <p:cNvPr id="9776" name="Google Shape;9776;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90"/>
          <p:cNvGrpSpPr/>
          <p:nvPr/>
        </p:nvGrpSpPr>
        <p:grpSpPr>
          <a:xfrm>
            <a:off x="7942611" y="3308537"/>
            <a:ext cx="387661" cy="387661"/>
            <a:chOff x="2869999" y="1687279"/>
            <a:chExt cx="397887" cy="397887"/>
          </a:xfrm>
        </p:grpSpPr>
        <p:sp>
          <p:nvSpPr>
            <p:cNvPr id="9779" name="Google Shape;9779;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90"/>
          <p:cNvGrpSpPr/>
          <p:nvPr/>
        </p:nvGrpSpPr>
        <p:grpSpPr>
          <a:xfrm>
            <a:off x="2477718" y="3828664"/>
            <a:ext cx="386807" cy="386929"/>
            <a:chOff x="3902887" y="1687655"/>
            <a:chExt cx="397010" cy="397135"/>
          </a:xfrm>
        </p:grpSpPr>
        <p:sp>
          <p:nvSpPr>
            <p:cNvPr id="9782" name="Google Shape;9782;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90"/>
          <p:cNvGrpSpPr/>
          <p:nvPr/>
        </p:nvGrpSpPr>
        <p:grpSpPr>
          <a:xfrm>
            <a:off x="3515416" y="3828344"/>
            <a:ext cx="387681" cy="387681"/>
            <a:chOff x="4933458" y="1687279"/>
            <a:chExt cx="397907" cy="397907"/>
          </a:xfrm>
        </p:grpSpPr>
        <p:sp>
          <p:nvSpPr>
            <p:cNvPr id="9785" name="Google Shape;9785;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7" name="Google Shape;9787;p90"/>
          <p:cNvGrpSpPr/>
          <p:nvPr/>
        </p:nvGrpSpPr>
        <p:grpSpPr>
          <a:xfrm>
            <a:off x="6348367" y="3308537"/>
            <a:ext cx="387661" cy="387661"/>
            <a:chOff x="1379798" y="1723250"/>
            <a:chExt cx="397887" cy="397887"/>
          </a:xfrm>
        </p:grpSpPr>
        <p:sp>
          <p:nvSpPr>
            <p:cNvPr id="9788" name="Google Shape;9788;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90"/>
          <p:cNvGrpSpPr/>
          <p:nvPr/>
        </p:nvGrpSpPr>
        <p:grpSpPr>
          <a:xfrm>
            <a:off x="5286246" y="3308537"/>
            <a:ext cx="387681" cy="387661"/>
            <a:chOff x="266768" y="1721375"/>
            <a:chExt cx="397907" cy="397887"/>
          </a:xfrm>
        </p:grpSpPr>
        <p:sp>
          <p:nvSpPr>
            <p:cNvPr id="9793" name="Google Shape;9793;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0"/>
          <p:cNvGrpSpPr/>
          <p:nvPr/>
        </p:nvGrpSpPr>
        <p:grpSpPr>
          <a:xfrm>
            <a:off x="5817327" y="3308537"/>
            <a:ext cx="387641" cy="387661"/>
            <a:chOff x="864491" y="1723250"/>
            <a:chExt cx="397866" cy="397887"/>
          </a:xfrm>
        </p:grpSpPr>
        <p:sp>
          <p:nvSpPr>
            <p:cNvPr id="9796" name="Google Shape;9796;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9" name="Google Shape;9799;p9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0" name="Google Shape;9800;p90"/>
          <p:cNvGrpSpPr/>
          <p:nvPr/>
        </p:nvGrpSpPr>
        <p:grpSpPr>
          <a:xfrm>
            <a:off x="7411672" y="3308924"/>
            <a:ext cx="387539" cy="386888"/>
            <a:chOff x="2408992" y="1722875"/>
            <a:chExt cx="397761" cy="397093"/>
          </a:xfrm>
        </p:grpSpPr>
        <p:sp>
          <p:nvSpPr>
            <p:cNvPr id="9801" name="Google Shape;9801;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0"/>
          <p:cNvGrpSpPr/>
          <p:nvPr/>
        </p:nvGrpSpPr>
        <p:grpSpPr>
          <a:xfrm>
            <a:off x="6584154" y="3827060"/>
            <a:ext cx="388966" cy="388966"/>
            <a:chOff x="1190625" y="238125"/>
            <a:chExt cx="5235075" cy="5235075"/>
          </a:xfrm>
        </p:grpSpPr>
        <p:sp>
          <p:nvSpPr>
            <p:cNvPr id="9804" name="Google Shape;9804;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90"/>
          <p:cNvGrpSpPr/>
          <p:nvPr/>
        </p:nvGrpSpPr>
        <p:grpSpPr>
          <a:xfrm>
            <a:off x="5592488" y="3828305"/>
            <a:ext cx="387641" cy="387641"/>
            <a:chOff x="7199196" y="1561258"/>
            <a:chExt cx="397866" cy="397866"/>
          </a:xfrm>
        </p:grpSpPr>
        <p:sp>
          <p:nvSpPr>
            <p:cNvPr id="9807" name="Google Shape;9807;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0" name="Google Shape;9810;p90"/>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14"/>
        <p:cNvGrpSpPr/>
        <p:nvPr/>
      </p:nvGrpSpPr>
      <p:grpSpPr>
        <a:xfrm>
          <a:off x="0" y="0"/>
          <a:ext cx="0" cy="0"/>
          <a:chOff x="0" y="0"/>
          <a:chExt cx="0" cy="0"/>
        </a:xfrm>
      </p:grpSpPr>
      <p:pic>
        <p:nvPicPr>
          <p:cNvPr id="9815" name="Google Shape;9815;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8"/>
          <p:cNvSpPr txBox="1">
            <a:spLocks noGrp="1"/>
          </p:cNvSpPr>
          <p:nvPr>
            <p:ph type="title"/>
          </p:nvPr>
        </p:nvSpPr>
        <p:spPr>
          <a:xfrm>
            <a:off x="1085099" y="307683"/>
            <a:ext cx="6973800" cy="877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DISTANCIA ENTRE 2 PUNTOS DE LA TIERRA </a:t>
            </a:r>
            <a:endParaRPr dirty="0"/>
          </a:p>
        </p:txBody>
      </p:sp>
      <p:pic>
        <p:nvPicPr>
          <p:cNvPr id="28" name="Picture 6" descr="CALCULAR LA DISTANCIA ENTRE DOS PUNTOS A PARTIR DE COORDENADAS GEOGRAFICAS  CON FORMULA DE HAVERSINE - YouTube">
            <a:extLst>
              <a:ext uri="{FF2B5EF4-FFF2-40B4-BE49-F238E27FC236}">
                <a16:creationId xmlns:a16="http://schemas.microsoft.com/office/drawing/2014/main" id="{6C2416C7-0B5B-D549-B36A-26E0EED69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61" y="1464906"/>
            <a:ext cx="5793677" cy="3258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804" name="Google Shape;804;p41"/>
          <p:cNvSpPr txBox="1">
            <a:spLocks noGrp="1"/>
          </p:cNvSpPr>
          <p:nvPr>
            <p:ph type="subTitle" idx="3"/>
          </p:nvPr>
        </p:nvSpPr>
        <p:spPr>
          <a:xfrm>
            <a:off x="1735732" y="516704"/>
            <a:ext cx="5672386" cy="994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CREAMOS UNA FUNCION PARA HALLAR ESA DISTANCIA EN KILOMETROS</a:t>
            </a:r>
            <a:endParaRPr dirty="0"/>
          </a:p>
        </p:txBody>
      </p:sp>
      <p:pic>
        <p:nvPicPr>
          <p:cNvPr id="8" name="Imagen 7">
            <a:extLst>
              <a:ext uri="{FF2B5EF4-FFF2-40B4-BE49-F238E27FC236}">
                <a16:creationId xmlns:a16="http://schemas.microsoft.com/office/drawing/2014/main" id="{BA382645-E05E-C541-A197-F9E81A12EDA9}"/>
              </a:ext>
            </a:extLst>
          </p:cNvPr>
          <p:cNvPicPr>
            <a:picLocks noChangeAspect="1"/>
          </p:cNvPicPr>
          <p:nvPr/>
        </p:nvPicPr>
        <p:blipFill>
          <a:blip r:embed="rId3"/>
          <a:stretch>
            <a:fillRect/>
          </a:stretch>
        </p:blipFill>
        <p:spPr>
          <a:xfrm>
            <a:off x="773425" y="1234621"/>
            <a:ext cx="7596998" cy="3038799"/>
          </a:xfrm>
          <a:prstGeom prst="rect">
            <a:avLst/>
          </a:prstGeom>
        </p:spPr>
      </p:pic>
      <p:pic>
        <p:nvPicPr>
          <p:cNvPr id="9" name="Imagen 8">
            <a:extLst>
              <a:ext uri="{FF2B5EF4-FFF2-40B4-BE49-F238E27FC236}">
                <a16:creationId xmlns:a16="http://schemas.microsoft.com/office/drawing/2014/main" id="{E85AC4B6-586A-AF46-B075-81F21D00F590}"/>
              </a:ext>
            </a:extLst>
          </p:cNvPr>
          <p:cNvPicPr>
            <a:picLocks noChangeAspect="1"/>
          </p:cNvPicPr>
          <p:nvPr/>
        </p:nvPicPr>
        <p:blipFill>
          <a:blip r:embed="rId4"/>
          <a:stretch>
            <a:fillRect/>
          </a:stretch>
        </p:blipFill>
        <p:spPr>
          <a:xfrm>
            <a:off x="3628912" y="4435646"/>
            <a:ext cx="1886025" cy="5330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91B32-ABF0-1442-830D-AEC897F8F7B8}"/>
              </a:ext>
            </a:extLst>
          </p:cNvPr>
          <p:cNvSpPr>
            <a:spLocks noGrp="1"/>
          </p:cNvSpPr>
          <p:nvPr>
            <p:ph type="title"/>
          </p:nvPr>
        </p:nvSpPr>
        <p:spPr>
          <a:xfrm>
            <a:off x="679569" y="189423"/>
            <a:ext cx="8025889" cy="650332"/>
          </a:xfrm>
        </p:spPr>
        <p:txBody>
          <a:bodyPr/>
          <a:lstStyle/>
          <a:p>
            <a:r>
              <a:rPr lang="es-PE" sz="1800" dirty="0"/>
              <a:t>CONSULTA PARA VER KILOMETROS EN PROMEDIO E INGRESOS POR CADA WARHOUSE</a:t>
            </a:r>
          </a:p>
        </p:txBody>
      </p:sp>
      <p:pic>
        <p:nvPicPr>
          <p:cNvPr id="7" name="Imagen 6">
            <a:extLst>
              <a:ext uri="{FF2B5EF4-FFF2-40B4-BE49-F238E27FC236}">
                <a16:creationId xmlns:a16="http://schemas.microsoft.com/office/drawing/2014/main" id="{5446C7E6-A5D9-524D-9AD5-63D11C218C39}"/>
              </a:ext>
            </a:extLst>
          </p:cNvPr>
          <p:cNvPicPr>
            <a:picLocks noChangeAspect="1"/>
          </p:cNvPicPr>
          <p:nvPr/>
        </p:nvPicPr>
        <p:blipFill>
          <a:blip r:embed="rId2"/>
          <a:stretch>
            <a:fillRect/>
          </a:stretch>
        </p:blipFill>
        <p:spPr>
          <a:xfrm>
            <a:off x="2290645" y="916399"/>
            <a:ext cx="5111723" cy="1076908"/>
          </a:xfrm>
          <a:prstGeom prst="rect">
            <a:avLst/>
          </a:prstGeom>
        </p:spPr>
      </p:pic>
      <p:pic>
        <p:nvPicPr>
          <p:cNvPr id="8" name="Imagen 7">
            <a:extLst>
              <a:ext uri="{FF2B5EF4-FFF2-40B4-BE49-F238E27FC236}">
                <a16:creationId xmlns:a16="http://schemas.microsoft.com/office/drawing/2014/main" id="{E2F88FC7-5D8C-E046-BACE-AB63028BF7ED}"/>
              </a:ext>
            </a:extLst>
          </p:cNvPr>
          <p:cNvPicPr>
            <a:picLocks noChangeAspect="1"/>
          </p:cNvPicPr>
          <p:nvPr/>
        </p:nvPicPr>
        <p:blipFill>
          <a:blip r:embed="rId3"/>
          <a:stretch>
            <a:fillRect/>
          </a:stretch>
        </p:blipFill>
        <p:spPr>
          <a:xfrm>
            <a:off x="2016139" y="2347815"/>
            <a:ext cx="5111722" cy="2329678"/>
          </a:xfrm>
          <a:prstGeom prst="rect">
            <a:avLst/>
          </a:prstGeom>
        </p:spPr>
      </p:pic>
    </p:spTree>
    <p:extLst>
      <p:ext uri="{BB962C8B-B14F-4D97-AF65-F5344CB8AC3E}">
        <p14:creationId xmlns:p14="http://schemas.microsoft.com/office/powerpoint/2010/main" val="293586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2"/>
          <p:cNvSpPr txBox="1">
            <a:spLocks noGrp="1"/>
          </p:cNvSpPr>
          <p:nvPr>
            <p:ph type="body" idx="1"/>
          </p:nvPr>
        </p:nvSpPr>
        <p:spPr>
          <a:xfrm>
            <a:off x="797849" y="1564025"/>
            <a:ext cx="4240800" cy="14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“This is a quote. Words full of wisdom that someone important said and can make the reader get inspired.”</a:t>
            </a:r>
            <a:endParaRPr dirty="0"/>
          </a:p>
        </p:txBody>
      </p:sp>
      <p:sp>
        <p:nvSpPr>
          <p:cNvPr id="825" name="Google Shape;825;p42"/>
          <p:cNvSpPr txBox="1">
            <a:spLocks noGrp="1"/>
          </p:cNvSpPr>
          <p:nvPr>
            <p:ph type="subTitle" idx="2"/>
          </p:nvPr>
        </p:nvSpPr>
        <p:spPr>
          <a:xfrm>
            <a:off x="797849" y="3160075"/>
            <a:ext cx="4240800" cy="4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—Someone famous</a:t>
            </a:r>
            <a:endParaRPr dirty="0"/>
          </a:p>
        </p:txBody>
      </p:sp>
      <p:grpSp>
        <p:nvGrpSpPr>
          <p:cNvPr id="826" name="Google Shape;826;p42"/>
          <p:cNvGrpSpPr/>
          <p:nvPr/>
        </p:nvGrpSpPr>
        <p:grpSpPr>
          <a:xfrm>
            <a:off x="5212964" y="1057902"/>
            <a:ext cx="2860363" cy="3233419"/>
            <a:chOff x="3371075" y="3624850"/>
            <a:chExt cx="1449900" cy="1639000"/>
          </a:xfrm>
        </p:grpSpPr>
        <p:sp>
          <p:nvSpPr>
            <p:cNvPr id="827" name="Google Shape;827;p42"/>
            <p:cNvSpPr/>
            <p:nvPr/>
          </p:nvSpPr>
          <p:spPr>
            <a:xfrm>
              <a:off x="3890725" y="3624850"/>
              <a:ext cx="389525" cy="262950"/>
            </a:xfrm>
            <a:custGeom>
              <a:avLst/>
              <a:gdLst/>
              <a:ahLst/>
              <a:cxnLst/>
              <a:rect l="l" t="t" r="r" b="b"/>
              <a:pathLst>
                <a:path w="15581" h="10518" extrusionOk="0">
                  <a:moveTo>
                    <a:pt x="10664" y="1"/>
                  </a:moveTo>
                  <a:cubicBezTo>
                    <a:pt x="9123" y="1"/>
                    <a:pt x="7925" y="1051"/>
                    <a:pt x="7410" y="1549"/>
                  </a:cubicBezTo>
                  <a:cubicBezTo>
                    <a:pt x="6744" y="2193"/>
                    <a:pt x="6393" y="4372"/>
                    <a:pt x="5449" y="4372"/>
                  </a:cubicBezTo>
                  <a:cubicBezTo>
                    <a:pt x="5328" y="4372"/>
                    <a:pt x="5197" y="4336"/>
                    <a:pt x="5054" y="4256"/>
                  </a:cubicBezTo>
                  <a:cubicBezTo>
                    <a:pt x="4579" y="3990"/>
                    <a:pt x="3708" y="3655"/>
                    <a:pt x="2839" y="3655"/>
                  </a:cubicBezTo>
                  <a:cubicBezTo>
                    <a:pt x="1416" y="3655"/>
                    <a:pt x="0" y="4552"/>
                    <a:pt x="342" y="8116"/>
                  </a:cubicBezTo>
                  <a:cubicBezTo>
                    <a:pt x="568" y="10221"/>
                    <a:pt x="4102" y="10321"/>
                    <a:pt x="6082" y="10422"/>
                  </a:cubicBezTo>
                  <a:cubicBezTo>
                    <a:pt x="6438" y="10440"/>
                    <a:pt x="6588" y="10518"/>
                    <a:pt x="6845" y="10518"/>
                  </a:cubicBezTo>
                  <a:cubicBezTo>
                    <a:pt x="7294" y="10518"/>
                    <a:pt x="8070" y="10280"/>
                    <a:pt x="10844" y="9068"/>
                  </a:cubicBezTo>
                  <a:cubicBezTo>
                    <a:pt x="15180" y="7138"/>
                    <a:pt x="15581" y="2727"/>
                    <a:pt x="12974" y="822"/>
                  </a:cubicBezTo>
                  <a:cubicBezTo>
                    <a:pt x="12153" y="223"/>
                    <a:pt x="11372" y="1"/>
                    <a:pt x="10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3371075" y="3922975"/>
              <a:ext cx="406675" cy="424825"/>
            </a:xfrm>
            <a:custGeom>
              <a:avLst/>
              <a:gdLst/>
              <a:ahLst/>
              <a:cxnLst/>
              <a:rect l="l" t="t" r="r" b="b"/>
              <a:pathLst>
                <a:path w="16267" h="16993" extrusionOk="0">
                  <a:moveTo>
                    <a:pt x="6116" y="0"/>
                  </a:moveTo>
                  <a:lnTo>
                    <a:pt x="1" y="11028"/>
                  </a:lnTo>
                  <a:lnTo>
                    <a:pt x="10627" y="16993"/>
                  </a:lnTo>
                  <a:lnTo>
                    <a:pt x="16266" y="5314"/>
                  </a:lnTo>
                  <a:lnTo>
                    <a:pt x="6116" y="0"/>
                  </a:ln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522075" y="3838925"/>
              <a:ext cx="139125" cy="147975"/>
            </a:xfrm>
            <a:custGeom>
              <a:avLst/>
              <a:gdLst/>
              <a:ahLst/>
              <a:cxnLst/>
              <a:rect l="l" t="t" r="r" b="b"/>
              <a:pathLst>
                <a:path w="5565" h="5919" extrusionOk="0">
                  <a:moveTo>
                    <a:pt x="5235" y="0"/>
                  </a:moveTo>
                  <a:cubicBezTo>
                    <a:pt x="5220" y="0"/>
                    <a:pt x="5204" y="1"/>
                    <a:pt x="5189" y="4"/>
                  </a:cubicBezTo>
                  <a:cubicBezTo>
                    <a:pt x="1429" y="731"/>
                    <a:pt x="101" y="5342"/>
                    <a:pt x="51" y="5543"/>
                  </a:cubicBezTo>
                  <a:cubicBezTo>
                    <a:pt x="1" y="5693"/>
                    <a:pt x="101" y="5869"/>
                    <a:pt x="251" y="5919"/>
                  </a:cubicBezTo>
                  <a:lnTo>
                    <a:pt x="352" y="5919"/>
                  </a:lnTo>
                  <a:cubicBezTo>
                    <a:pt x="477" y="5919"/>
                    <a:pt x="602" y="5844"/>
                    <a:pt x="627" y="5718"/>
                  </a:cubicBezTo>
                  <a:cubicBezTo>
                    <a:pt x="652" y="5668"/>
                    <a:pt x="1930" y="1257"/>
                    <a:pt x="5289" y="605"/>
                  </a:cubicBezTo>
                  <a:cubicBezTo>
                    <a:pt x="5464" y="580"/>
                    <a:pt x="5565" y="405"/>
                    <a:pt x="5540" y="254"/>
                  </a:cubicBezTo>
                  <a:cubicBezTo>
                    <a:pt x="5517" y="97"/>
                    <a:pt x="5373" y="0"/>
                    <a:pt x="5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4562800" y="4003725"/>
              <a:ext cx="132250" cy="223150"/>
            </a:xfrm>
            <a:custGeom>
              <a:avLst/>
              <a:gdLst/>
              <a:ahLst/>
              <a:cxnLst/>
              <a:rect l="l" t="t" r="r" b="b"/>
              <a:pathLst>
                <a:path w="5290" h="8926" extrusionOk="0">
                  <a:moveTo>
                    <a:pt x="307" y="0"/>
                  </a:moveTo>
                  <a:cubicBezTo>
                    <a:pt x="152" y="0"/>
                    <a:pt x="24" y="119"/>
                    <a:pt x="1" y="279"/>
                  </a:cubicBezTo>
                  <a:cubicBezTo>
                    <a:pt x="1" y="455"/>
                    <a:pt x="101" y="605"/>
                    <a:pt x="277" y="605"/>
                  </a:cubicBezTo>
                  <a:cubicBezTo>
                    <a:pt x="302" y="605"/>
                    <a:pt x="2357" y="1056"/>
                    <a:pt x="4638" y="8700"/>
                  </a:cubicBezTo>
                  <a:cubicBezTo>
                    <a:pt x="4688" y="8825"/>
                    <a:pt x="4813" y="8926"/>
                    <a:pt x="4938" y="8926"/>
                  </a:cubicBezTo>
                  <a:cubicBezTo>
                    <a:pt x="4963" y="8926"/>
                    <a:pt x="4988" y="8926"/>
                    <a:pt x="5039" y="8901"/>
                  </a:cubicBezTo>
                  <a:cubicBezTo>
                    <a:pt x="5189" y="8851"/>
                    <a:pt x="5289" y="8700"/>
                    <a:pt x="5239" y="8525"/>
                  </a:cubicBezTo>
                  <a:cubicBezTo>
                    <a:pt x="2833" y="530"/>
                    <a:pt x="602" y="28"/>
                    <a:pt x="352" y="3"/>
                  </a:cubicBezTo>
                  <a:cubicBezTo>
                    <a:pt x="337" y="1"/>
                    <a:pt x="322" y="0"/>
                    <a:pt x="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3446275" y="3633475"/>
              <a:ext cx="587725" cy="410875"/>
            </a:xfrm>
            <a:custGeom>
              <a:avLst/>
              <a:gdLst/>
              <a:ahLst/>
              <a:cxnLst/>
              <a:rect l="l" t="t" r="r" b="b"/>
              <a:pathLst>
                <a:path w="23509" h="16435" extrusionOk="0">
                  <a:moveTo>
                    <a:pt x="2054" y="0"/>
                  </a:moveTo>
                  <a:cubicBezTo>
                    <a:pt x="1778" y="0"/>
                    <a:pt x="1519" y="64"/>
                    <a:pt x="1278" y="202"/>
                  </a:cubicBezTo>
                  <a:cubicBezTo>
                    <a:pt x="0" y="904"/>
                    <a:pt x="2206" y="352"/>
                    <a:pt x="3108" y="1580"/>
                  </a:cubicBezTo>
                  <a:cubicBezTo>
                    <a:pt x="4010" y="2808"/>
                    <a:pt x="2732" y="11655"/>
                    <a:pt x="13609" y="14788"/>
                  </a:cubicBezTo>
                  <a:cubicBezTo>
                    <a:pt x="18573" y="16216"/>
                    <a:pt x="20753" y="16434"/>
                    <a:pt x="21621" y="16434"/>
                  </a:cubicBezTo>
                  <a:cubicBezTo>
                    <a:pt x="22002" y="16434"/>
                    <a:pt x="22131" y="16392"/>
                    <a:pt x="22131" y="16392"/>
                  </a:cubicBezTo>
                  <a:lnTo>
                    <a:pt x="23509" y="8498"/>
                  </a:lnTo>
                  <a:lnTo>
                    <a:pt x="23509" y="8498"/>
                  </a:lnTo>
                  <a:cubicBezTo>
                    <a:pt x="23509" y="8498"/>
                    <a:pt x="21300" y="8589"/>
                    <a:pt x="18808" y="8589"/>
                  </a:cubicBezTo>
                  <a:cubicBezTo>
                    <a:pt x="16602" y="8589"/>
                    <a:pt x="14175" y="8518"/>
                    <a:pt x="12857" y="8247"/>
                  </a:cubicBezTo>
                  <a:cubicBezTo>
                    <a:pt x="10009" y="7650"/>
                    <a:pt x="5077" y="0"/>
                    <a:pt x="2054"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223400" y="3684250"/>
              <a:ext cx="526150" cy="504100"/>
            </a:xfrm>
            <a:custGeom>
              <a:avLst/>
              <a:gdLst/>
              <a:ahLst/>
              <a:cxnLst/>
              <a:rect l="l" t="t" r="r" b="b"/>
              <a:pathLst>
                <a:path w="21046" h="20164" extrusionOk="0">
                  <a:moveTo>
                    <a:pt x="15819" y="0"/>
                  </a:moveTo>
                  <a:cubicBezTo>
                    <a:pt x="15743" y="0"/>
                    <a:pt x="15640" y="17"/>
                    <a:pt x="15507" y="50"/>
                  </a:cubicBezTo>
                  <a:cubicBezTo>
                    <a:pt x="12950" y="727"/>
                    <a:pt x="14329" y="12983"/>
                    <a:pt x="11923" y="13083"/>
                  </a:cubicBezTo>
                  <a:cubicBezTo>
                    <a:pt x="11897" y="13084"/>
                    <a:pt x="11871" y="13085"/>
                    <a:pt x="11844" y="13085"/>
                  </a:cubicBezTo>
                  <a:cubicBezTo>
                    <a:pt x="9360" y="13085"/>
                    <a:pt x="3251" y="8497"/>
                    <a:pt x="3251" y="8497"/>
                  </a:cubicBezTo>
                  <a:cubicBezTo>
                    <a:pt x="3141" y="8463"/>
                    <a:pt x="3034" y="8446"/>
                    <a:pt x="2930" y="8446"/>
                  </a:cubicBezTo>
                  <a:cubicBezTo>
                    <a:pt x="1568" y="8446"/>
                    <a:pt x="740" y="11254"/>
                    <a:pt x="344" y="14537"/>
                  </a:cubicBezTo>
                  <a:cubicBezTo>
                    <a:pt x="0" y="17227"/>
                    <a:pt x="5539" y="20164"/>
                    <a:pt x="10724" y="20164"/>
                  </a:cubicBezTo>
                  <a:cubicBezTo>
                    <a:pt x="12350" y="20164"/>
                    <a:pt x="13942" y="19875"/>
                    <a:pt x="15306" y="19198"/>
                  </a:cubicBezTo>
                  <a:cubicBezTo>
                    <a:pt x="21046" y="16366"/>
                    <a:pt x="16484" y="4361"/>
                    <a:pt x="15707" y="2807"/>
                  </a:cubicBezTo>
                  <a:cubicBezTo>
                    <a:pt x="15028" y="1404"/>
                    <a:pt x="16537" y="0"/>
                    <a:pt x="15819"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3958175" y="3846525"/>
              <a:ext cx="426725" cy="344725"/>
            </a:xfrm>
            <a:custGeom>
              <a:avLst/>
              <a:gdLst/>
              <a:ahLst/>
              <a:cxnLst/>
              <a:rect l="l" t="t" r="r" b="b"/>
              <a:pathLst>
                <a:path w="17069" h="13789" extrusionOk="0">
                  <a:moveTo>
                    <a:pt x="9449" y="1"/>
                  </a:moveTo>
                  <a:cubicBezTo>
                    <a:pt x="0" y="251"/>
                    <a:pt x="3459" y="10276"/>
                    <a:pt x="5765" y="12457"/>
                  </a:cubicBezTo>
                  <a:cubicBezTo>
                    <a:pt x="6754" y="13382"/>
                    <a:pt x="8584" y="13789"/>
                    <a:pt x="10438" y="13789"/>
                  </a:cubicBezTo>
                  <a:cubicBezTo>
                    <a:pt x="12953" y="13789"/>
                    <a:pt x="15514" y="13042"/>
                    <a:pt x="16091" y="11830"/>
                  </a:cubicBezTo>
                  <a:cubicBezTo>
                    <a:pt x="17068" y="9750"/>
                    <a:pt x="16291" y="4512"/>
                    <a:pt x="14487" y="2306"/>
                  </a:cubicBezTo>
                  <a:cubicBezTo>
                    <a:pt x="12682" y="76"/>
                    <a:pt x="9449" y="1"/>
                    <a:pt x="9449"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3933100" y="3836050"/>
              <a:ext cx="501925" cy="561875"/>
            </a:xfrm>
            <a:custGeom>
              <a:avLst/>
              <a:gdLst/>
              <a:ahLst/>
              <a:cxnLst/>
              <a:rect l="l" t="t" r="r" b="b"/>
              <a:pathLst>
                <a:path w="20077" h="22475" extrusionOk="0">
                  <a:moveTo>
                    <a:pt x="5461" y="1"/>
                  </a:moveTo>
                  <a:cubicBezTo>
                    <a:pt x="3005" y="1"/>
                    <a:pt x="1780" y="1247"/>
                    <a:pt x="1780" y="1247"/>
                  </a:cubicBezTo>
                  <a:cubicBezTo>
                    <a:pt x="1" y="2600"/>
                    <a:pt x="3635" y="9141"/>
                    <a:pt x="4612" y="13352"/>
                  </a:cubicBezTo>
                  <a:cubicBezTo>
                    <a:pt x="5590" y="17588"/>
                    <a:pt x="2006" y="17262"/>
                    <a:pt x="3936" y="18314"/>
                  </a:cubicBezTo>
                  <a:cubicBezTo>
                    <a:pt x="4963" y="18891"/>
                    <a:pt x="13008" y="22475"/>
                    <a:pt x="13008" y="22475"/>
                  </a:cubicBezTo>
                  <a:cubicBezTo>
                    <a:pt x="20076" y="13277"/>
                    <a:pt x="16216" y="4555"/>
                    <a:pt x="10452" y="1447"/>
                  </a:cubicBezTo>
                  <a:cubicBezTo>
                    <a:pt x="8436" y="356"/>
                    <a:pt x="6773" y="1"/>
                    <a:pt x="5461"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4453150" y="4180500"/>
              <a:ext cx="367825" cy="402900"/>
            </a:xfrm>
            <a:custGeom>
              <a:avLst/>
              <a:gdLst/>
              <a:ahLst/>
              <a:cxnLst/>
              <a:rect l="l" t="t" r="r" b="b"/>
              <a:pathLst>
                <a:path w="14713" h="16116" extrusionOk="0">
                  <a:moveTo>
                    <a:pt x="11154" y="0"/>
                  </a:moveTo>
                  <a:lnTo>
                    <a:pt x="1" y="2582"/>
                  </a:lnTo>
                  <a:lnTo>
                    <a:pt x="2733" y="16115"/>
                  </a:lnTo>
                  <a:lnTo>
                    <a:pt x="14713" y="13760"/>
                  </a:lnTo>
                  <a:lnTo>
                    <a:pt x="11154" y="0"/>
                  </a:ln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078325" y="3693900"/>
              <a:ext cx="134875" cy="204825"/>
            </a:xfrm>
            <a:custGeom>
              <a:avLst/>
              <a:gdLst/>
              <a:ahLst/>
              <a:cxnLst/>
              <a:rect l="l" t="t" r="r" b="b"/>
              <a:pathLst>
                <a:path w="5395" h="8193" extrusionOk="0">
                  <a:moveTo>
                    <a:pt x="3394" y="1"/>
                  </a:moveTo>
                  <a:cubicBezTo>
                    <a:pt x="3227" y="1"/>
                    <a:pt x="3081" y="39"/>
                    <a:pt x="2989" y="116"/>
                  </a:cubicBezTo>
                  <a:cubicBezTo>
                    <a:pt x="2563" y="492"/>
                    <a:pt x="2638" y="4702"/>
                    <a:pt x="257" y="5805"/>
                  </a:cubicBezTo>
                  <a:cubicBezTo>
                    <a:pt x="1" y="5907"/>
                    <a:pt x="2836" y="8192"/>
                    <a:pt x="4313" y="8192"/>
                  </a:cubicBezTo>
                  <a:cubicBezTo>
                    <a:pt x="5001" y="8192"/>
                    <a:pt x="5394" y="7697"/>
                    <a:pt x="5044" y="6256"/>
                  </a:cubicBezTo>
                  <a:cubicBezTo>
                    <a:pt x="5044" y="6256"/>
                    <a:pt x="3691" y="3098"/>
                    <a:pt x="4443" y="1695"/>
                  </a:cubicBezTo>
                  <a:cubicBezTo>
                    <a:pt x="5021" y="578"/>
                    <a:pt x="4044" y="1"/>
                    <a:pt x="3394"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4092950" y="3663200"/>
              <a:ext cx="136550" cy="108300"/>
            </a:xfrm>
            <a:custGeom>
              <a:avLst/>
              <a:gdLst/>
              <a:ahLst/>
              <a:cxnLst/>
              <a:rect l="l" t="t" r="r" b="b"/>
              <a:pathLst>
                <a:path w="5462" h="4332" extrusionOk="0">
                  <a:moveTo>
                    <a:pt x="3031" y="1"/>
                  </a:moveTo>
                  <a:cubicBezTo>
                    <a:pt x="2327" y="1"/>
                    <a:pt x="1426" y="404"/>
                    <a:pt x="1101" y="1319"/>
                  </a:cubicBezTo>
                  <a:cubicBezTo>
                    <a:pt x="1101" y="1319"/>
                    <a:pt x="1" y="4331"/>
                    <a:pt x="1421" y="4331"/>
                  </a:cubicBezTo>
                  <a:cubicBezTo>
                    <a:pt x="1455" y="4331"/>
                    <a:pt x="1490" y="4330"/>
                    <a:pt x="1527" y="4326"/>
                  </a:cubicBezTo>
                  <a:cubicBezTo>
                    <a:pt x="5462" y="4000"/>
                    <a:pt x="4158" y="266"/>
                    <a:pt x="3482" y="65"/>
                  </a:cubicBezTo>
                  <a:cubicBezTo>
                    <a:pt x="3349" y="23"/>
                    <a:pt x="3195" y="1"/>
                    <a:pt x="3031"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4101225" y="3645525"/>
              <a:ext cx="132025" cy="135550"/>
            </a:xfrm>
            <a:custGeom>
              <a:avLst/>
              <a:gdLst/>
              <a:ahLst/>
              <a:cxnLst/>
              <a:rect l="l" t="t" r="r" b="b"/>
              <a:pathLst>
                <a:path w="5281" h="5422" extrusionOk="0">
                  <a:moveTo>
                    <a:pt x="2227" y="0"/>
                  </a:moveTo>
                  <a:cubicBezTo>
                    <a:pt x="1975" y="0"/>
                    <a:pt x="1748" y="47"/>
                    <a:pt x="1572" y="146"/>
                  </a:cubicBezTo>
                  <a:cubicBezTo>
                    <a:pt x="827" y="552"/>
                    <a:pt x="1" y="2503"/>
                    <a:pt x="8" y="2503"/>
                  </a:cubicBezTo>
                  <a:cubicBezTo>
                    <a:pt x="9" y="2503"/>
                    <a:pt x="20" y="2479"/>
                    <a:pt x="43" y="2427"/>
                  </a:cubicBezTo>
                  <a:cubicBezTo>
                    <a:pt x="745" y="772"/>
                    <a:pt x="1171" y="1173"/>
                    <a:pt x="1622" y="797"/>
                  </a:cubicBezTo>
                  <a:lnTo>
                    <a:pt x="1622" y="797"/>
                  </a:lnTo>
                  <a:cubicBezTo>
                    <a:pt x="1622" y="798"/>
                    <a:pt x="1446" y="2427"/>
                    <a:pt x="2725" y="3354"/>
                  </a:cubicBezTo>
                  <a:cubicBezTo>
                    <a:pt x="2818" y="3422"/>
                    <a:pt x="2900" y="3449"/>
                    <a:pt x="2972" y="3449"/>
                  </a:cubicBezTo>
                  <a:cubicBezTo>
                    <a:pt x="3235" y="3449"/>
                    <a:pt x="3367" y="3088"/>
                    <a:pt x="3497" y="3088"/>
                  </a:cubicBezTo>
                  <a:cubicBezTo>
                    <a:pt x="3539" y="3088"/>
                    <a:pt x="3581" y="3126"/>
                    <a:pt x="3627" y="3229"/>
                  </a:cubicBezTo>
                  <a:cubicBezTo>
                    <a:pt x="3978" y="4031"/>
                    <a:pt x="3577" y="3880"/>
                    <a:pt x="3476" y="4281"/>
                  </a:cubicBezTo>
                  <a:cubicBezTo>
                    <a:pt x="3305" y="4980"/>
                    <a:pt x="3515" y="5422"/>
                    <a:pt x="3876" y="5422"/>
                  </a:cubicBezTo>
                  <a:cubicBezTo>
                    <a:pt x="4202" y="5422"/>
                    <a:pt x="4651" y="5062"/>
                    <a:pt x="5055" y="4206"/>
                  </a:cubicBezTo>
                  <a:cubicBezTo>
                    <a:pt x="5206" y="3855"/>
                    <a:pt x="5281" y="3279"/>
                    <a:pt x="4855" y="1825"/>
                  </a:cubicBezTo>
                  <a:cubicBezTo>
                    <a:pt x="4537" y="692"/>
                    <a:pt x="3194" y="0"/>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4119450" y="3758800"/>
              <a:ext cx="54325" cy="57750"/>
            </a:xfrm>
            <a:custGeom>
              <a:avLst/>
              <a:gdLst/>
              <a:ahLst/>
              <a:cxnLst/>
              <a:rect l="l" t="t" r="r" b="b"/>
              <a:pathLst>
                <a:path w="2173" h="2310" extrusionOk="0">
                  <a:moveTo>
                    <a:pt x="1996" y="1"/>
                  </a:moveTo>
                  <a:lnTo>
                    <a:pt x="1996" y="1"/>
                  </a:lnTo>
                  <a:cubicBezTo>
                    <a:pt x="1995" y="1"/>
                    <a:pt x="1494" y="552"/>
                    <a:pt x="642" y="552"/>
                  </a:cubicBezTo>
                  <a:cubicBezTo>
                    <a:pt x="642" y="552"/>
                    <a:pt x="366" y="1805"/>
                    <a:pt x="16" y="2282"/>
                  </a:cubicBezTo>
                  <a:cubicBezTo>
                    <a:pt x="1" y="2299"/>
                    <a:pt x="20" y="2309"/>
                    <a:pt x="65" y="2309"/>
                  </a:cubicBezTo>
                  <a:cubicBezTo>
                    <a:pt x="401" y="2309"/>
                    <a:pt x="2172" y="1769"/>
                    <a:pt x="1996"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35875" y="4345900"/>
              <a:ext cx="432350" cy="899200"/>
            </a:xfrm>
            <a:custGeom>
              <a:avLst/>
              <a:gdLst/>
              <a:ahLst/>
              <a:cxnLst/>
              <a:rect l="l" t="t" r="r" b="b"/>
              <a:pathLst>
                <a:path w="17294" h="35968" extrusionOk="0">
                  <a:moveTo>
                    <a:pt x="10802" y="1"/>
                  </a:moveTo>
                  <a:cubicBezTo>
                    <a:pt x="9750" y="176"/>
                    <a:pt x="2181" y="1053"/>
                    <a:pt x="1078" y="3209"/>
                  </a:cubicBezTo>
                  <a:cubicBezTo>
                    <a:pt x="0" y="5364"/>
                    <a:pt x="6968" y="16041"/>
                    <a:pt x="7845" y="17043"/>
                  </a:cubicBezTo>
                  <a:cubicBezTo>
                    <a:pt x="8747" y="18021"/>
                    <a:pt x="4035" y="30778"/>
                    <a:pt x="3183" y="33510"/>
                  </a:cubicBezTo>
                  <a:cubicBezTo>
                    <a:pt x="2607" y="35490"/>
                    <a:pt x="6090" y="34763"/>
                    <a:pt x="6943" y="35615"/>
                  </a:cubicBezTo>
                  <a:cubicBezTo>
                    <a:pt x="7180" y="35860"/>
                    <a:pt x="7285" y="35968"/>
                    <a:pt x="7288" y="35968"/>
                  </a:cubicBezTo>
                  <a:cubicBezTo>
                    <a:pt x="7296" y="35968"/>
                    <a:pt x="6621" y="35244"/>
                    <a:pt x="5790" y="34287"/>
                  </a:cubicBezTo>
                  <a:cubicBezTo>
                    <a:pt x="4637" y="32958"/>
                    <a:pt x="15639" y="22933"/>
                    <a:pt x="16466" y="17695"/>
                  </a:cubicBezTo>
                  <a:cubicBezTo>
                    <a:pt x="17293" y="12457"/>
                    <a:pt x="10802" y="1"/>
                    <a:pt x="1080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100400" y="5127225"/>
              <a:ext cx="193775" cy="136625"/>
            </a:xfrm>
            <a:custGeom>
              <a:avLst/>
              <a:gdLst/>
              <a:ahLst/>
              <a:cxnLst/>
              <a:rect l="l" t="t" r="r" b="b"/>
              <a:pathLst>
                <a:path w="7751" h="5465" extrusionOk="0">
                  <a:moveTo>
                    <a:pt x="1429" y="1"/>
                  </a:moveTo>
                  <a:cubicBezTo>
                    <a:pt x="1429" y="1"/>
                    <a:pt x="1" y="2808"/>
                    <a:pt x="226" y="3234"/>
                  </a:cubicBezTo>
                  <a:cubicBezTo>
                    <a:pt x="477" y="3660"/>
                    <a:pt x="5991" y="5440"/>
                    <a:pt x="6893" y="5465"/>
                  </a:cubicBezTo>
                  <a:cubicBezTo>
                    <a:pt x="6897" y="5465"/>
                    <a:pt x="6902" y="5465"/>
                    <a:pt x="6906" y="5465"/>
                  </a:cubicBezTo>
                  <a:cubicBezTo>
                    <a:pt x="7750" y="5465"/>
                    <a:pt x="3337" y="3024"/>
                    <a:pt x="3961" y="1204"/>
                  </a:cubicBezTo>
                  <a:cubicBezTo>
                    <a:pt x="4061" y="903"/>
                    <a:pt x="1429" y="1"/>
                    <a:pt x="1429" y="1"/>
                  </a:cubicBez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4171200" y="5173600"/>
              <a:ext cx="37000" cy="10150"/>
            </a:xfrm>
            <a:custGeom>
              <a:avLst/>
              <a:gdLst/>
              <a:ahLst/>
              <a:cxnLst/>
              <a:rect l="l" t="t" r="r" b="b"/>
              <a:pathLst>
                <a:path w="1480" h="406" extrusionOk="0">
                  <a:moveTo>
                    <a:pt x="226" y="1"/>
                  </a:moveTo>
                  <a:cubicBezTo>
                    <a:pt x="101" y="1"/>
                    <a:pt x="1" y="76"/>
                    <a:pt x="1" y="201"/>
                  </a:cubicBezTo>
                  <a:cubicBezTo>
                    <a:pt x="1" y="251"/>
                    <a:pt x="26" y="326"/>
                    <a:pt x="76" y="351"/>
                  </a:cubicBezTo>
                  <a:cubicBezTo>
                    <a:pt x="126" y="377"/>
                    <a:pt x="151" y="402"/>
                    <a:pt x="201" y="402"/>
                  </a:cubicBezTo>
                  <a:lnTo>
                    <a:pt x="1279" y="402"/>
                  </a:lnTo>
                  <a:cubicBezTo>
                    <a:pt x="1289" y="404"/>
                    <a:pt x="1300" y="405"/>
                    <a:pt x="1310" y="405"/>
                  </a:cubicBezTo>
                  <a:cubicBezTo>
                    <a:pt x="1399" y="405"/>
                    <a:pt x="1479" y="313"/>
                    <a:pt x="1479" y="201"/>
                  </a:cubicBezTo>
                  <a:cubicBezTo>
                    <a:pt x="1479" y="101"/>
                    <a:pt x="1379" y="1"/>
                    <a:pt x="12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4173075" y="5187850"/>
              <a:ext cx="42025" cy="21100"/>
            </a:xfrm>
            <a:custGeom>
              <a:avLst/>
              <a:gdLst/>
              <a:ahLst/>
              <a:cxnLst/>
              <a:rect l="l" t="t" r="r" b="b"/>
              <a:pathLst>
                <a:path w="1681" h="844" extrusionOk="0">
                  <a:moveTo>
                    <a:pt x="1433" y="1"/>
                  </a:moveTo>
                  <a:cubicBezTo>
                    <a:pt x="1414" y="1"/>
                    <a:pt x="1397" y="3"/>
                    <a:pt x="1379" y="7"/>
                  </a:cubicBezTo>
                  <a:lnTo>
                    <a:pt x="176" y="433"/>
                  </a:lnTo>
                  <a:cubicBezTo>
                    <a:pt x="76" y="483"/>
                    <a:pt x="1" y="609"/>
                    <a:pt x="51" y="709"/>
                  </a:cubicBezTo>
                  <a:cubicBezTo>
                    <a:pt x="51" y="734"/>
                    <a:pt x="76" y="784"/>
                    <a:pt x="101" y="784"/>
                  </a:cubicBezTo>
                  <a:cubicBezTo>
                    <a:pt x="156" y="821"/>
                    <a:pt x="211" y="844"/>
                    <a:pt x="266" y="844"/>
                  </a:cubicBezTo>
                  <a:cubicBezTo>
                    <a:pt x="286" y="844"/>
                    <a:pt x="307" y="841"/>
                    <a:pt x="327" y="834"/>
                  </a:cubicBezTo>
                  <a:lnTo>
                    <a:pt x="1530" y="408"/>
                  </a:lnTo>
                  <a:cubicBezTo>
                    <a:pt x="1630" y="358"/>
                    <a:pt x="1680" y="233"/>
                    <a:pt x="1655" y="132"/>
                  </a:cubicBezTo>
                  <a:cubicBezTo>
                    <a:pt x="1614" y="49"/>
                    <a:pt x="1520" y="1"/>
                    <a:pt x="14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4191875" y="5200075"/>
              <a:ext cx="36375" cy="29625"/>
            </a:xfrm>
            <a:custGeom>
              <a:avLst/>
              <a:gdLst/>
              <a:ahLst/>
              <a:cxnLst/>
              <a:rect l="l" t="t" r="r" b="b"/>
              <a:pathLst>
                <a:path w="1455" h="1185" extrusionOk="0">
                  <a:moveTo>
                    <a:pt x="1210" y="1"/>
                  </a:moveTo>
                  <a:cubicBezTo>
                    <a:pt x="1171" y="1"/>
                    <a:pt x="1133" y="15"/>
                    <a:pt x="1104" y="44"/>
                  </a:cubicBezTo>
                  <a:lnTo>
                    <a:pt x="101" y="821"/>
                  </a:lnTo>
                  <a:cubicBezTo>
                    <a:pt x="26" y="897"/>
                    <a:pt x="1" y="1022"/>
                    <a:pt x="76" y="1097"/>
                  </a:cubicBezTo>
                  <a:cubicBezTo>
                    <a:pt x="76" y="1122"/>
                    <a:pt x="101" y="1122"/>
                    <a:pt x="101" y="1147"/>
                  </a:cubicBezTo>
                  <a:cubicBezTo>
                    <a:pt x="139" y="1172"/>
                    <a:pt x="182" y="1185"/>
                    <a:pt x="229" y="1185"/>
                  </a:cubicBezTo>
                  <a:cubicBezTo>
                    <a:pt x="276" y="1185"/>
                    <a:pt x="327" y="1172"/>
                    <a:pt x="377" y="1147"/>
                  </a:cubicBezTo>
                  <a:lnTo>
                    <a:pt x="1354" y="370"/>
                  </a:lnTo>
                  <a:cubicBezTo>
                    <a:pt x="1429" y="295"/>
                    <a:pt x="1454" y="170"/>
                    <a:pt x="1379" y="95"/>
                  </a:cubicBezTo>
                  <a:cubicBezTo>
                    <a:pt x="1334" y="34"/>
                    <a:pt x="1270" y="1"/>
                    <a:pt x="12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3492000" y="4309675"/>
              <a:ext cx="721325" cy="698075"/>
            </a:xfrm>
            <a:custGeom>
              <a:avLst/>
              <a:gdLst/>
              <a:ahLst/>
              <a:cxnLst/>
              <a:rect l="l" t="t" r="r" b="b"/>
              <a:pathLst>
                <a:path w="28853" h="27923" extrusionOk="0">
                  <a:moveTo>
                    <a:pt x="22708" y="0"/>
                  </a:moveTo>
                  <a:cubicBezTo>
                    <a:pt x="20854" y="0"/>
                    <a:pt x="18960" y="849"/>
                    <a:pt x="18121" y="2202"/>
                  </a:cubicBezTo>
                  <a:cubicBezTo>
                    <a:pt x="16617" y="4633"/>
                    <a:pt x="14537" y="14708"/>
                    <a:pt x="14061" y="17791"/>
                  </a:cubicBezTo>
                  <a:cubicBezTo>
                    <a:pt x="13610" y="20873"/>
                    <a:pt x="1605" y="25535"/>
                    <a:pt x="1605" y="25535"/>
                  </a:cubicBezTo>
                  <a:lnTo>
                    <a:pt x="1" y="26964"/>
                  </a:lnTo>
                  <a:cubicBezTo>
                    <a:pt x="1" y="26964"/>
                    <a:pt x="1850" y="27923"/>
                    <a:pt x="2258" y="27923"/>
                  </a:cubicBezTo>
                  <a:cubicBezTo>
                    <a:pt x="2278" y="27923"/>
                    <a:pt x="2294" y="27921"/>
                    <a:pt x="2306" y="27916"/>
                  </a:cubicBezTo>
                  <a:cubicBezTo>
                    <a:pt x="6893" y="26061"/>
                    <a:pt x="13710" y="23781"/>
                    <a:pt x="18647" y="21876"/>
                  </a:cubicBezTo>
                  <a:cubicBezTo>
                    <a:pt x="25164" y="19370"/>
                    <a:pt x="26492" y="8918"/>
                    <a:pt x="26492" y="8918"/>
                  </a:cubicBezTo>
                  <a:cubicBezTo>
                    <a:pt x="28853" y="2419"/>
                    <a:pt x="25837" y="0"/>
                    <a:pt x="22708"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468825" y="4937375"/>
              <a:ext cx="104650" cy="188275"/>
            </a:xfrm>
            <a:custGeom>
              <a:avLst/>
              <a:gdLst/>
              <a:ahLst/>
              <a:cxnLst/>
              <a:rect l="l" t="t" r="r" b="b"/>
              <a:pathLst>
                <a:path w="4186" h="7531" extrusionOk="0">
                  <a:moveTo>
                    <a:pt x="3659" y="1"/>
                  </a:moveTo>
                  <a:cubicBezTo>
                    <a:pt x="3659" y="1"/>
                    <a:pt x="502" y="151"/>
                    <a:pt x="251" y="577"/>
                  </a:cubicBezTo>
                  <a:cubicBezTo>
                    <a:pt x="0" y="978"/>
                    <a:pt x="1178" y="6668"/>
                    <a:pt x="1604" y="7445"/>
                  </a:cubicBezTo>
                  <a:cubicBezTo>
                    <a:pt x="1635" y="7503"/>
                    <a:pt x="1664" y="7530"/>
                    <a:pt x="1690" y="7530"/>
                  </a:cubicBezTo>
                  <a:cubicBezTo>
                    <a:pt x="2030" y="7530"/>
                    <a:pt x="2094" y="3133"/>
                    <a:pt x="3860" y="2808"/>
                  </a:cubicBezTo>
                  <a:cubicBezTo>
                    <a:pt x="4186" y="2758"/>
                    <a:pt x="3659" y="1"/>
                    <a:pt x="3659" y="1"/>
                  </a:cubicBez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530850" y="4992875"/>
              <a:ext cx="23825" cy="33500"/>
            </a:xfrm>
            <a:custGeom>
              <a:avLst/>
              <a:gdLst/>
              <a:ahLst/>
              <a:cxnLst/>
              <a:rect l="l" t="t" r="r" b="b"/>
              <a:pathLst>
                <a:path w="953" h="1340" extrusionOk="0">
                  <a:moveTo>
                    <a:pt x="206" y="0"/>
                  </a:moveTo>
                  <a:cubicBezTo>
                    <a:pt x="170" y="0"/>
                    <a:pt x="134" y="12"/>
                    <a:pt x="101" y="37"/>
                  </a:cubicBezTo>
                  <a:cubicBezTo>
                    <a:pt x="51" y="62"/>
                    <a:pt x="1" y="112"/>
                    <a:pt x="1" y="162"/>
                  </a:cubicBezTo>
                  <a:cubicBezTo>
                    <a:pt x="1" y="212"/>
                    <a:pt x="1" y="262"/>
                    <a:pt x="26" y="312"/>
                  </a:cubicBezTo>
                  <a:lnTo>
                    <a:pt x="527" y="1240"/>
                  </a:lnTo>
                  <a:cubicBezTo>
                    <a:pt x="577" y="1306"/>
                    <a:pt x="649" y="1340"/>
                    <a:pt x="722" y="1340"/>
                  </a:cubicBezTo>
                  <a:cubicBezTo>
                    <a:pt x="758" y="1340"/>
                    <a:pt x="794" y="1332"/>
                    <a:pt x="828" y="1315"/>
                  </a:cubicBezTo>
                  <a:cubicBezTo>
                    <a:pt x="928" y="1265"/>
                    <a:pt x="953" y="1139"/>
                    <a:pt x="903" y="1039"/>
                  </a:cubicBezTo>
                  <a:lnTo>
                    <a:pt x="376" y="112"/>
                  </a:lnTo>
                  <a:cubicBezTo>
                    <a:pt x="343" y="45"/>
                    <a:pt x="276" y="0"/>
                    <a:pt x="2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509550" y="5007675"/>
              <a:ext cx="35725" cy="31325"/>
            </a:xfrm>
            <a:custGeom>
              <a:avLst/>
              <a:gdLst/>
              <a:ahLst/>
              <a:cxnLst/>
              <a:rect l="l" t="t" r="r" b="b"/>
              <a:pathLst>
                <a:path w="1429" h="1253" extrusionOk="0">
                  <a:moveTo>
                    <a:pt x="238" y="1"/>
                  </a:moveTo>
                  <a:cubicBezTo>
                    <a:pt x="180" y="1"/>
                    <a:pt x="119" y="27"/>
                    <a:pt x="76" y="71"/>
                  </a:cubicBezTo>
                  <a:cubicBezTo>
                    <a:pt x="51" y="96"/>
                    <a:pt x="25" y="146"/>
                    <a:pt x="25" y="171"/>
                  </a:cubicBezTo>
                  <a:cubicBezTo>
                    <a:pt x="0" y="247"/>
                    <a:pt x="25" y="322"/>
                    <a:pt x="101" y="372"/>
                  </a:cubicBezTo>
                  <a:lnTo>
                    <a:pt x="1053" y="1199"/>
                  </a:lnTo>
                  <a:cubicBezTo>
                    <a:pt x="1100" y="1234"/>
                    <a:pt x="1151" y="1253"/>
                    <a:pt x="1201" y="1253"/>
                  </a:cubicBezTo>
                  <a:cubicBezTo>
                    <a:pt x="1259" y="1253"/>
                    <a:pt x="1313" y="1228"/>
                    <a:pt x="1354" y="1174"/>
                  </a:cubicBezTo>
                  <a:cubicBezTo>
                    <a:pt x="1429" y="1099"/>
                    <a:pt x="1429" y="948"/>
                    <a:pt x="1329" y="873"/>
                  </a:cubicBezTo>
                  <a:lnTo>
                    <a:pt x="351" y="46"/>
                  </a:lnTo>
                  <a:cubicBezTo>
                    <a:pt x="320" y="15"/>
                    <a:pt x="279"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500775" y="5034350"/>
              <a:ext cx="40125" cy="21975"/>
            </a:xfrm>
            <a:custGeom>
              <a:avLst/>
              <a:gdLst/>
              <a:ahLst/>
              <a:cxnLst/>
              <a:rect l="l" t="t" r="r" b="b"/>
              <a:pathLst>
                <a:path w="1605" h="879" extrusionOk="0">
                  <a:moveTo>
                    <a:pt x="248" y="0"/>
                  </a:moveTo>
                  <a:cubicBezTo>
                    <a:pt x="160" y="0"/>
                    <a:pt x="67" y="49"/>
                    <a:pt x="26" y="132"/>
                  </a:cubicBezTo>
                  <a:cubicBezTo>
                    <a:pt x="26" y="132"/>
                    <a:pt x="26" y="157"/>
                    <a:pt x="26" y="157"/>
                  </a:cubicBezTo>
                  <a:cubicBezTo>
                    <a:pt x="1" y="257"/>
                    <a:pt x="51" y="358"/>
                    <a:pt x="151" y="408"/>
                  </a:cubicBezTo>
                  <a:lnTo>
                    <a:pt x="1304" y="859"/>
                  </a:lnTo>
                  <a:cubicBezTo>
                    <a:pt x="1331" y="872"/>
                    <a:pt x="1359" y="878"/>
                    <a:pt x="1388" y="878"/>
                  </a:cubicBezTo>
                  <a:cubicBezTo>
                    <a:pt x="1466" y="878"/>
                    <a:pt x="1543" y="832"/>
                    <a:pt x="1579" y="759"/>
                  </a:cubicBezTo>
                  <a:cubicBezTo>
                    <a:pt x="1605" y="658"/>
                    <a:pt x="1554" y="533"/>
                    <a:pt x="1454" y="483"/>
                  </a:cubicBezTo>
                  <a:lnTo>
                    <a:pt x="301" y="7"/>
                  </a:lnTo>
                  <a:cubicBezTo>
                    <a:pt x="284" y="2"/>
                    <a:pt x="266" y="0"/>
                    <a:pt x="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599150" y="4307200"/>
              <a:ext cx="607800" cy="680150"/>
            </a:xfrm>
            <a:custGeom>
              <a:avLst/>
              <a:gdLst/>
              <a:ahLst/>
              <a:cxnLst/>
              <a:rect l="l" t="t" r="r" b="b"/>
              <a:pathLst>
                <a:path w="24312" h="27206" extrusionOk="0">
                  <a:moveTo>
                    <a:pt x="18182" y="1"/>
                  </a:moveTo>
                  <a:cubicBezTo>
                    <a:pt x="16630" y="1"/>
                    <a:pt x="15137" y="432"/>
                    <a:pt x="14186" y="1148"/>
                  </a:cubicBezTo>
                  <a:cubicBezTo>
                    <a:pt x="11579" y="3128"/>
                    <a:pt x="11304" y="15308"/>
                    <a:pt x="9023" y="17012"/>
                  </a:cubicBezTo>
                  <a:cubicBezTo>
                    <a:pt x="6717" y="18717"/>
                    <a:pt x="602" y="21824"/>
                    <a:pt x="301" y="22902"/>
                  </a:cubicBezTo>
                  <a:cubicBezTo>
                    <a:pt x="0" y="23980"/>
                    <a:pt x="752" y="26912"/>
                    <a:pt x="1329" y="27188"/>
                  </a:cubicBezTo>
                  <a:cubicBezTo>
                    <a:pt x="1353" y="27200"/>
                    <a:pt x="1400" y="27205"/>
                    <a:pt x="1466" y="27205"/>
                  </a:cubicBezTo>
                  <a:cubicBezTo>
                    <a:pt x="2965" y="27205"/>
                    <a:pt x="14685" y="24302"/>
                    <a:pt x="17444" y="21398"/>
                  </a:cubicBezTo>
                  <a:cubicBezTo>
                    <a:pt x="20301" y="18341"/>
                    <a:pt x="24311" y="4832"/>
                    <a:pt x="24311" y="4832"/>
                  </a:cubicBezTo>
                  <a:cubicBezTo>
                    <a:pt x="23847" y="1344"/>
                    <a:pt x="20922" y="1"/>
                    <a:pt x="181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52150" y="4392075"/>
              <a:ext cx="430475" cy="712675"/>
            </a:xfrm>
            <a:custGeom>
              <a:avLst/>
              <a:gdLst/>
              <a:ahLst/>
              <a:cxnLst/>
              <a:rect l="l" t="t" r="r" b="b"/>
              <a:pathLst>
                <a:path w="17219" h="28507" extrusionOk="0">
                  <a:moveTo>
                    <a:pt x="7141" y="1"/>
                  </a:moveTo>
                  <a:cubicBezTo>
                    <a:pt x="4242" y="1"/>
                    <a:pt x="1360" y="1536"/>
                    <a:pt x="853" y="2715"/>
                  </a:cubicBezTo>
                  <a:cubicBezTo>
                    <a:pt x="1" y="4720"/>
                    <a:pt x="6292" y="13943"/>
                    <a:pt x="7194" y="15196"/>
                  </a:cubicBezTo>
                  <a:cubicBezTo>
                    <a:pt x="8096" y="16424"/>
                    <a:pt x="3384" y="25848"/>
                    <a:pt x="3886" y="26775"/>
                  </a:cubicBezTo>
                  <a:cubicBezTo>
                    <a:pt x="4372" y="27700"/>
                    <a:pt x="6277" y="28507"/>
                    <a:pt x="7282" y="28507"/>
                  </a:cubicBezTo>
                  <a:cubicBezTo>
                    <a:pt x="7312" y="28507"/>
                    <a:pt x="7341" y="28506"/>
                    <a:pt x="7369" y="28505"/>
                  </a:cubicBezTo>
                  <a:cubicBezTo>
                    <a:pt x="8322" y="28480"/>
                    <a:pt x="14412" y="20585"/>
                    <a:pt x="15815" y="15848"/>
                  </a:cubicBezTo>
                  <a:cubicBezTo>
                    <a:pt x="17219" y="11111"/>
                    <a:pt x="12332" y="2715"/>
                    <a:pt x="12332" y="2715"/>
                  </a:cubicBezTo>
                  <a:cubicBezTo>
                    <a:pt x="11085" y="708"/>
                    <a:pt x="9109" y="1"/>
                    <a:pt x="7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966325" y="4250050"/>
              <a:ext cx="360925" cy="154775"/>
            </a:xfrm>
            <a:custGeom>
              <a:avLst/>
              <a:gdLst/>
              <a:ahLst/>
              <a:cxnLst/>
              <a:rect l="l" t="t" r="r" b="b"/>
              <a:pathLst>
                <a:path w="14437" h="6191" extrusionOk="0">
                  <a:moveTo>
                    <a:pt x="2782" y="0"/>
                  </a:moveTo>
                  <a:cubicBezTo>
                    <a:pt x="2782" y="0"/>
                    <a:pt x="0" y="2632"/>
                    <a:pt x="451" y="3083"/>
                  </a:cubicBezTo>
                  <a:cubicBezTo>
                    <a:pt x="855" y="3510"/>
                    <a:pt x="11620" y="6191"/>
                    <a:pt x="13422" y="6191"/>
                  </a:cubicBezTo>
                  <a:cubicBezTo>
                    <a:pt x="13521" y="6191"/>
                    <a:pt x="13593" y="6182"/>
                    <a:pt x="13634" y="6166"/>
                  </a:cubicBezTo>
                  <a:cubicBezTo>
                    <a:pt x="14436" y="5840"/>
                    <a:pt x="14186" y="1755"/>
                    <a:pt x="14186" y="1754"/>
                  </a:cubicBezTo>
                  <a:lnTo>
                    <a:pt x="14186" y="1754"/>
                  </a:lnTo>
                  <a:cubicBezTo>
                    <a:pt x="13971" y="1818"/>
                    <a:pt x="13665" y="1846"/>
                    <a:pt x="13291" y="1846"/>
                  </a:cubicBezTo>
                  <a:cubicBezTo>
                    <a:pt x="10266" y="1846"/>
                    <a:pt x="2782" y="0"/>
                    <a:pt x="2782"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3969450" y="4327100"/>
              <a:ext cx="391000" cy="157925"/>
            </a:xfrm>
            <a:custGeom>
              <a:avLst/>
              <a:gdLst/>
              <a:ahLst/>
              <a:cxnLst/>
              <a:rect l="l" t="t" r="r" b="b"/>
              <a:pathLst>
                <a:path w="15640" h="6317" extrusionOk="0">
                  <a:moveTo>
                    <a:pt x="326" y="1"/>
                  </a:moveTo>
                  <a:cubicBezTo>
                    <a:pt x="326" y="1"/>
                    <a:pt x="1" y="3058"/>
                    <a:pt x="3635" y="5314"/>
                  </a:cubicBezTo>
                  <a:cubicBezTo>
                    <a:pt x="4846" y="6066"/>
                    <a:pt x="6584" y="6317"/>
                    <a:pt x="8362" y="6317"/>
                  </a:cubicBezTo>
                  <a:cubicBezTo>
                    <a:pt x="11919" y="6317"/>
                    <a:pt x="15640" y="5314"/>
                    <a:pt x="15640" y="5314"/>
                  </a:cubicBezTo>
                  <a:cubicBezTo>
                    <a:pt x="14913" y="3635"/>
                    <a:pt x="13910" y="1630"/>
                    <a:pt x="13910" y="1630"/>
                  </a:cubicBezTo>
                  <a:cubicBezTo>
                    <a:pt x="13246" y="1900"/>
                    <a:pt x="12346" y="2010"/>
                    <a:pt x="11324" y="2010"/>
                  </a:cubicBezTo>
                  <a:cubicBezTo>
                    <a:pt x="6947" y="2010"/>
                    <a:pt x="327"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253125" y="3888500"/>
              <a:ext cx="182525" cy="229700"/>
            </a:xfrm>
            <a:custGeom>
              <a:avLst/>
              <a:gdLst/>
              <a:ahLst/>
              <a:cxnLst/>
              <a:rect l="l" t="t" r="r" b="b"/>
              <a:pathLst>
                <a:path w="7301" h="9188" extrusionOk="0">
                  <a:moveTo>
                    <a:pt x="2087" y="1"/>
                  </a:moveTo>
                  <a:lnTo>
                    <a:pt x="2087" y="1"/>
                  </a:lnTo>
                  <a:cubicBezTo>
                    <a:pt x="1" y="3022"/>
                    <a:pt x="2687" y="9187"/>
                    <a:pt x="3867" y="9187"/>
                  </a:cubicBezTo>
                  <a:cubicBezTo>
                    <a:pt x="3920" y="9187"/>
                    <a:pt x="3970" y="9175"/>
                    <a:pt x="4017" y="9149"/>
                  </a:cubicBezTo>
                  <a:cubicBezTo>
                    <a:pt x="5120" y="8522"/>
                    <a:pt x="7300" y="4312"/>
                    <a:pt x="6598" y="3309"/>
                  </a:cubicBezTo>
                  <a:cubicBezTo>
                    <a:pt x="5897" y="2307"/>
                    <a:pt x="2087" y="1"/>
                    <a:pt x="2087"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3907425" y="3835650"/>
              <a:ext cx="177350" cy="227850"/>
            </a:xfrm>
            <a:custGeom>
              <a:avLst/>
              <a:gdLst/>
              <a:ahLst/>
              <a:cxnLst/>
              <a:rect l="l" t="t" r="r" b="b"/>
              <a:pathLst>
                <a:path w="7094" h="9114" extrusionOk="0">
                  <a:moveTo>
                    <a:pt x="5493" y="1"/>
                  </a:moveTo>
                  <a:cubicBezTo>
                    <a:pt x="4488" y="1"/>
                    <a:pt x="2921" y="94"/>
                    <a:pt x="552" y="436"/>
                  </a:cubicBezTo>
                  <a:cubicBezTo>
                    <a:pt x="552" y="436"/>
                    <a:pt x="0" y="7904"/>
                    <a:pt x="552" y="8330"/>
                  </a:cubicBezTo>
                  <a:cubicBezTo>
                    <a:pt x="956" y="8661"/>
                    <a:pt x="3369" y="9114"/>
                    <a:pt x="4726" y="9114"/>
                  </a:cubicBezTo>
                  <a:cubicBezTo>
                    <a:pt x="5219" y="9114"/>
                    <a:pt x="5573" y="9054"/>
                    <a:pt x="5639" y="8907"/>
                  </a:cubicBezTo>
                  <a:cubicBezTo>
                    <a:pt x="5915" y="8355"/>
                    <a:pt x="7093" y="135"/>
                    <a:pt x="7093" y="135"/>
                  </a:cubicBezTo>
                  <a:cubicBezTo>
                    <a:pt x="7093" y="135"/>
                    <a:pt x="6698" y="1"/>
                    <a:pt x="5493"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4025225" y="4053300"/>
              <a:ext cx="312675" cy="219125"/>
            </a:xfrm>
            <a:custGeom>
              <a:avLst/>
              <a:gdLst/>
              <a:ahLst/>
              <a:cxnLst/>
              <a:rect l="l" t="t" r="r" b="b"/>
              <a:pathLst>
                <a:path w="12507" h="8765" extrusionOk="0">
                  <a:moveTo>
                    <a:pt x="526" y="0"/>
                  </a:moveTo>
                  <a:cubicBezTo>
                    <a:pt x="0" y="176"/>
                    <a:pt x="1078" y="978"/>
                    <a:pt x="1404" y="2582"/>
                  </a:cubicBezTo>
                  <a:cubicBezTo>
                    <a:pt x="1729" y="4186"/>
                    <a:pt x="1554" y="6742"/>
                    <a:pt x="2356" y="7419"/>
                  </a:cubicBezTo>
                  <a:cubicBezTo>
                    <a:pt x="2991" y="7935"/>
                    <a:pt x="7742" y="8765"/>
                    <a:pt x="10017" y="8765"/>
                  </a:cubicBezTo>
                  <a:cubicBezTo>
                    <a:pt x="10615" y="8765"/>
                    <a:pt x="11042" y="8708"/>
                    <a:pt x="11178" y="8572"/>
                  </a:cubicBezTo>
                  <a:cubicBezTo>
                    <a:pt x="11855" y="7945"/>
                    <a:pt x="12506" y="4286"/>
                    <a:pt x="12431" y="3785"/>
                  </a:cubicBezTo>
                  <a:cubicBezTo>
                    <a:pt x="12331" y="3284"/>
                    <a:pt x="7820" y="3710"/>
                    <a:pt x="5589" y="2582"/>
                  </a:cubicBezTo>
                  <a:cubicBezTo>
                    <a:pt x="3333" y="1479"/>
                    <a:pt x="527" y="0"/>
                    <a:pt x="526"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4336000" y="3936125"/>
              <a:ext cx="59475" cy="117700"/>
            </a:xfrm>
            <a:custGeom>
              <a:avLst/>
              <a:gdLst/>
              <a:ahLst/>
              <a:cxnLst/>
              <a:rect l="l" t="t" r="r" b="b"/>
              <a:pathLst>
                <a:path w="2379" h="4708" extrusionOk="0">
                  <a:moveTo>
                    <a:pt x="0" y="1"/>
                  </a:moveTo>
                  <a:cubicBezTo>
                    <a:pt x="0" y="1"/>
                    <a:pt x="1404" y="4462"/>
                    <a:pt x="1354" y="4687"/>
                  </a:cubicBezTo>
                  <a:cubicBezTo>
                    <a:pt x="1351" y="4701"/>
                    <a:pt x="1352" y="4707"/>
                    <a:pt x="1356" y="4707"/>
                  </a:cubicBezTo>
                  <a:cubicBezTo>
                    <a:pt x="1429" y="4707"/>
                    <a:pt x="2378" y="3134"/>
                    <a:pt x="2331" y="2357"/>
                  </a:cubicBezTo>
                  <a:cubicBezTo>
                    <a:pt x="2306" y="1504"/>
                    <a:pt x="0" y="1"/>
                    <a:pt x="0"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3916150" y="3944975"/>
              <a:ext cx="90775" cy="90400"/>
            </a:xfrm>
            <a:custGeom>
              <a:avLst/>
              <a:gdLst/>
              <a:ahLst/>
              <a:cxnLst/>
              <a:rect l="l" t="t" r="r" b="b"/>
              <a:pathLst>
                <a:path w="3631" h="3616" extrusionOk="0">
                  <a:moveTo>
                    <a:pt x="3502" y="0"/>
                  </a:moveTo>
                  <a:cubicBezTo>
                    <a:pt x="3049" y="0"/>
                    <a:pt x="1367" y="1381"/>
                    <a:pt x="719" y="1381"/>
                  </a:cubicBezTo>
                  <a:cubicBezTo>
                    <a:pt x="696" y="1381"/>
                    <a:pt x="674" y="1380"/>
                    <a:pt x="654" y="1376"/>
                  </a:cubicBezTo>
                  <a:cubicBezTo>
                    <a:pt x="629" y="1371"/>
                    <a:pt x="606" y="1369"/>
                    <a:pt x="584" y="1369"/>
                  </a:cubicBezTo>
                  <a:cubicBezTo>
                    <a:pt x="1" y="1369"/>
                    <a:pt x="654" y="2955"/>
                    <a:pt x="654" y="2955"/>
                  </a:cubicBezTo>
                  <a:cubicBezTo>
                    <a:pt x="654" y="2955"/>
                    <a:pt x="858" y="3616"/>
                    <a:pt x="2253" y="3616"/>
                  </a:cubicBezTo>
                  <a:cubicBezTo>
                    <a:pt x="2618" y="3616"/>
                    <a:pt x="3065" y="3571"/>
                    <a:pt x="3611" y="3456"/>
                  </a:cubicBezTo>
                  <a:cubicBezTo>
                    <a:pt x="3611" y="3456"/>
                    <a:pt x="3511" y="975"/>
                    <a:pt x="3611" y="173"/>
                  </a:cubicBezTo>
                  <a:cubicBezTo>
                    <a:pt x="3631" y="51"/>
                    <a:pt x="3589" y="0"/>
                    <a:pt x="3502"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4007325" y="4266275"/>
              <a:ext cx="298050" cy="69625"/>
            </a:xfrm>
            <a:custGeom>
              <a:avLst/>
              <a:gdLst/>
              <a:ahLst/>
              <a:cxnLst/>
              <a:rect l="l" t="t" r="r" b="b"/>
              <a:pathLst>
                <a:path w="11922" h="2785" extrusionOk="0">
                  <a:moveTo>
                    <a:pt x="1264" y="0"/>
                  </a:moveTo>
                  <a:cubicBezTo>
                    <a:pt x="1253" y="0"/>
                    <a:pt x="1246" y="1"/>
                    <a:pt x="1242" y="3"/>
                  </a:cubicBezTo>
                  <a:cubicBezTo>
                    <a:pt x="1067" y="103"/>
                    <a:pt x="190" y="1080"/>
                    <a:pt x="39" y="1181"/>
                  </a:cubicBezTo>
                  <a:cubicBezTo>
                    <a:pt x="0" y="1209"/>
                    <a:pt x="85" y="1214"/>
                    <a:pt x="270" y="1214"/>
                  </a:cubicBezTo>
                  <a:cubicBezTo>
                    <a:pt x="389" y="1214"/>
                    <a:pt x="548" y="1212"/>
                    <a:pt x="743" y="1212"/>
                  </a:cubicBezTo>
                  <a:cubicBezTo>
                    <a:pt x="1605" y="1212"/>
                    <a:pt x="3153" y="1256"/>
                    <a:pt x="4851" y="1732"/>
                  </a:cubicBezTo>
                  <a:cubicBezTo>
                    <a:pt x="7533" y="2484"/>
                    <a:pt x="11769" y="2785"/>
                    <a:pt x="11769" y="2785"/>
                  </a:cubicBezTo>
                  <a:cubicBezTo>
                    <a:pt x="11769" y="2785"/>
                    <a:pt x="11922" y="1384"/>
                    <a:pt x="11043" y="1384"/>
                  </a:cubicBezTo>
                  <a:cubicBezTo>
                    <a:pt x="10981" y="1384"/>
                    <a:pt x="10914" y="1391"/>
                    <a:pt x="10841" y="1406"/>
                  </a:cubicBezTo>
                  <a:cubicBezTo>
                    <a:pt x="10779" y="1418"/>
                    <a:pt x="10694" y="1423"/>
                    <a:pt x="10588" y="1423"/>
                  </a:cubicBezTo>
                  <a:cubicBezTo>
                    <a:pt x="8864" y="1423"/>
                    <a:pt x="1727" y="0"/>
                    <a:pt x="1264"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3569075" y="3846525"/>
              <a:ext cx="334575" cy="172350"/>
            </a:xfrm>
            <a:custGeom>
              <a:avLst/>
              <a:gdLst/>
              <a:ahLst/>
              <a:cxnLst/>
              <a:rect l="l" t="t" r="r" b="b"/>
              <a:pathLst>
                <a:path w="13383" h="6894" extrusionOk="0">
                  <a:moveTo>
                    <a:pt x="903" y="1"/>
                  </a:moveTo>
                  <a:cubicBezTo>
                    <a:pt x="0" y="1"/>
                    <a:pt x="3058" y="3083"/>
                    <a:pt x="5289" y="4537"/>
                  </a:cubicBezTo>
                  <a:cubicBezTo>
                    <a:pt x="7494" y="5966"/>
                    <a:pt x="12807" y="6868"/>
                    <a:pt x="13108" y="6893"/>
                  </a:cubicBezTo>
                  <a:cubicBezTo>
                    <a:pt x="13110" y="6893"/>
                    <a:pt x="13112" y="6893"/>
                    <a:pt x="13113" y="6893"/>
                  </a:cubicBezTo>
                  <a:cubicBezTo>
                    <a:pt x="13383" y="6893"/>
                    <a:pt x="13308" y="4986"/>
                    <a:pt x="13259" y="4687"/>
                  </a:cubicBezTo>
                  <a:cubicBezTo>
                    <a:pt x="13234" y="4412"/>
                    <a:pt x="8447" y="4036"/>
                    <a:pt x="5665" y="2657"/>
                  </a:cubicBezTo>
                  <a:cubicBezTo>
                    <a:pt x="2858" y="1279"/>
                    <a:pt x="903" y="1"/>
                    <a:pt x="903"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3726975" y="3820275"/>
              <a:ext cx="133475" cy="260625"/>
            </a:xfrm>
            <a:custGeom>
              <a:avLst/>
              <a:gdLst/>
              <a:ahLst/>
              <a:cxnLst/>
              <a:rect l="l" t="t" r="r" b="b"/>
              <a:pathLst>
                <a:path w="5339" h="10425" extrusionOk="0">
                  <a:moveTo>
                    <a:pt x="953" y="1"/>
                  </a:moveTo>
                  <a:cubicBezTo>
                    <a:pt x="873" y="1"/>
                    <a:pt x="793" y="32"/>
                    <a:pt x="727" y="98"/>
                  </a:cubicBezTo>
                  <a:cubicBezTo>
                    <a:pt x="627" y="224"/>
                    <a:pt x="627" y="424"/>
                    <a:pt x="777" y="549"/>
                  </a:cubicBezTo>
                  <a:cubicBezTo>
                    <a:pt x="928" y="675"/>
                    <a:pt x="4486" y="3858"/>
                    <a:pt x="100" y="9948"/>
                  </a:cubicBezTo>
                  <a:cubicBezTo>
                    <a:pt x="0" y="10098"/>
                    <a:pt x="25" y="10274"/>
                    <a:pt x="151" y="10374"/>
                  </a:cubicBezTo>
                  <a:cubicBezTo>
                    <a:pt x="226" y="10424"/>
                    <a:pt x="276" y="10424"/>
                    <a:pt x="326" y="10424"/>
                  </a:cubicBezTo>
                  <a:cubicBezTo>
                    <a:pt x="426" y="10424"/>
                    <a:pt x="527" y="10399"/>
                    <a:pt x="577" y="10299"/>
                  </a:cubicBezTo>
                  <a:cubicBezTo>
                    <a:pt x="5339" y="3732"/>
                    <a:pt x="1203" y="98"/>
                    <a:pt x="1153" y="73"/>
                  </a:cubicBezTo>
                  <a:cubicBezTo>
                    <a:pt x="1094" y="26"/>
                    <a:pt x="1024" y="1"/>
                    <a:pt x="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375475" y="3993800"/>
              <a:ext cx="302025" cy="175850"/>
            </a:xfrm>
            <a:custGeom>
              <a:avLst/>
              <a:gdLst/>
              <a:ahLst/>
              <a:cxnLst/>
              <a:rect l="l" t="t" r="r" b="b"/>
              <a:pathLst>
                <a:path w="12081" h="7034" extrusionOk="0">
                  <a:moveTo>
                    <a:pt x="11266" y="0"/>
                  </a:moveTo>
                  <a:cubicBezTo>
                    <a:pt x="11066" y="0"/>
                    <a:pt x="10866" y="4177"/>
                    <a:pt x="7419" y="4862"/>
                  </a:cubicBezTo>
                  <a:cubicBezTo>
                    <a:pt x="6779" y="4988"/>
                    <a:pt x="6174" y="5040"/>
                    <a:pt x="5611" y="5040"/>
                  </a:cubicBezTo>
                  <a:cubicBezTo>
                    <a:pt x="2932" y="5040"/>
                    <a:pt x="1203" y="3859"/>
                    <a:pt x="1203" y="3859"/>
                  </a:cubicBezTo>
                  <a:cubicBezTo>
                    <a:pt x="1203" y="3859"/>
                    <a:pt x="602" y="4360"/>
                    <a:pt x="326" y="4586"/>
                  </a:cubicBezTo>
                  <a:cubicBezTo>
                    <a:pt x="50" y="4836"/>
                    <a:pt x="0" y="6115"/>
                    <a:pt x="326" y="6340"/>
                  </a:cubicBezTo>
                  <a:cubicBezTo>
                    <a:pt x="535" y="6469"/>
                    <a:pt x="2154" y="7033"/>
                    <a:pt x="4302" y="7033"/>
                  </a:cubicBezTo>
                  <a:cubicBezTo>
                    <a:pt x="5495" y="7033"/>
                    <a:pt x="6852" y="6859"/>
                    <a:pt x="8221" y="6340"/>
                  </a:cubicBezTo>
                  <a:cubicBezTo>
                    <a:pt x="12080" y="4887"/>
                    <a:pt x="11529" y="626"/>
                    <a:pt x="11303" y="50"/>
                  </a:cubicBezTo>
                  <a:cubicBezTo>
                    <a:pt x="11290" y="16"/>
                    <a:pt x="11278" y="0"/>
                    <a:pt x="1126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438125" y="3995550"/>
              <a:ext cx="102775" cy="279575"/>
            </a:xfrm>
            <a:custGeom>
              <a:avLst/>
              <a:gdLst/>
              <a:ahLst/>
              <a:cxnLst/>
              <a:rect l="l" t="t" r="r" b="b"/>
              <a:pathLst>
                <a:path w="4111" h="11183" extrusionOk="0">
                  <a:moveTo>
                    <a:pt x="3758" y="0"/>
                  </a:moveTo>
                  <a:cubicBezTo>
                    <a:pt x="3717" y="0"/>
                    <a:pt x="3675" y="9"/>
                    <a:pt x="3635" y="30"/>
                  </a:cubicBezTo>
                  <a:cubicBezTo>
                    <a:pt x="2457" y="581"/>
                    <a:pt x="1630" y="1483"/>
                    <a:pt x="1203" y="2686"/>
                  </a:cubicBezTo>
                  <a:cubicBezTo>
                    <a:pt x="0" y="6095"/>
                    <a:pt x="2231" y="10832"/>
                    <a:pt x="2331" y="11007"/>
                  </a:cubicBezTo>
                  <a:cubicBezTo>
                    <a:pt x="2381" y="11132"/>
                    <a:pt x="2482" y="11183"/>
                    <a:pt x="2607" y="11183"/>
                  </a:cubicBezTo>
                  <a:cubicBezTo>
                    <a:pt x="2632" y="11183"/>
                    <a:pt x="2682" y="11183"/>
                    <a:pt x="2732" y="11158"/>
                  </a:cubicBezTo>
                  <a:cubicBezTo>
                    <a:pt x="2883" y="11082"/>
                    <a:pt x="2933" y="10907"/>
                    <a:pt x="2858" y="10757"/>
                  </a:cubicBezTo>
                  <a:cubicBezTo>
                    <a:pt x="2858" y="10706"/>
                    <a:pt x="652" y="6070"/>
                    <a:pt x="1780" y="2912"/>
                  </a:cubicBezTo>
                  <a:cubicBezTo>
                    <a:pt x="2156" y="1859"/>
                    <a:pt x="2858" y="1057"/>
                    <a:pt x="3885" y="581"/>
                  </a:cubicBezTo>
                  <a:cubicBezTo>
                    <a:pt x="4036" y="506"/>
                    <a:pt x="4111" y="330"/>
                    <a:pt x="4036" y="180"/>
                  </a:cubicBezTo>
                  <a:cubicBezTo>
                    <a:pt x="3981" y="70"/>
                    <a:pt x="3872" y="0"/>
                    <a:pt x="37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499525" y="4345900"/>
              <a:ext cx="293250" cy="209300"/>
            </a:xfrm>
            <a:custGeom>
              <a:avLst/>
              <a:gdLst/>
              <a:ahLst/>
              <a:cxnLst/>
              <a:rect l="l" t="t" r="r" b="b"/>
              <a:pathLst>
                <a:path w="11730" h="8372" extrusionOk="0">
                  <a:moveTo>
                    <a:pt x="1" y="1"/>
                  </a:moveTo>
                  <a:lnTo>
                    <a:pt x="1680" y="8372"/>
                  </a:lnTo>
                  <a:lnTo>
                    <a:pt x="11730" y="6417"/>
                  </a:lnTo>
                  <a:cubicBezTo>
                    <a:pt x="11730" y="6417"/>
                    <a:pt x="7444" y="5088"/>
                    <a:pt x="5489" y="4437"/>
                  </a:cubicBezTo>
                  <a:cubicBezTo>
                    <a:pt x="3560" y="3760"/>
                    <a:pt x="1" y="1"/>
                    <a:pt x="1" y="1"/>
                  </a:cubicBez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3412425" y="4018825"/>
              <a:ext cx="208675" cy="290775"/>
            </a:xfrm>
            <a:custGeom>
              <a:avLst/>
              <a:gdLst/>
              <a:ahLst/>
              <a:cxnLst/>
              <a:rect l="l" t="t" r="r" b="b"/>
              <a:pathLst>
                <a:path w="8347" h="11631" extrusionOk="0">
                  <a:moveTo>
                    <a:pt x="3685" y="1"/>
                  </a:moveTo>
                  <a:lnTo>
                    <a:pt x="1" y="6467"/>
                  </a:lnTo>
                  <a:lnTo>
                    <a:pt x="8347" y="11630"/>
                  </a:lnTo>
                  <a:cubicBezTo>
                    <a:pt x="8347" y="11630"/>
                    <a:pt x="6417" y="9199"/>
                    <a:pt x="5765" y="7394"/>
                  </a:cubicBezTo>
                  <a:cubicBezTo>
                    <a:pt x="5139" y="5590"/>
                    <a:pt x="3685" y="1"/>
                    <a:pt x="3685" y="1"/>
                  </a:cubicBez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areer Technical Subject for Middle School - 6th Grade: Transportation, Distribution &amp; Logistics by Slidesgo">
  <a:themeElements>
    <a:clrScheme name="Simple Light">
      <a:dk1>
        <a:srgbClr val="000000"/>
      </a:dk1>
      <a:lt1>
        <a:srgbClr val="FFFFFF"/>
      </a:lt1>
      <a:dk2>
        <a:srgbClr val="595959"/>
      </a:dk2>
      <a:lt2>
        <a:srgbClr val="EEEEEE"/>
      </a:lt2>
      <a:accent1>
        <a:srgbClr val="3A60E5"/>
      </a:accent1>
      <a:accent2>
        <a:srgbClr val="FF7CAD"/>
      </a:accent2>
      <a:accent3>
        <a:srgbClr val="FAE9F6"/>
      </a:accent3>
      <a:accent4>
        <a:srgbClr val="EAF4F8"/>
      </a:accent4>
      <a:accent5>
        <a:srgbClr val="FFC55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1780</Words>
  <Application>Microsoft Macintosh PowerPoint</Application>
  <PresentationFormat>Presentación en pantalla (16:9)</PresentationFormat>
  <Paragraphs>296</Paragraphs>
  <Slides>57</Slides>
  <Notes>56</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57</vt:i4>
      </vt:variant>
    </vt:vector>
  </HeadingPairs>
  <TitlesOfParts>
    <vt:vector size="69" baseType="lpstr">
      <vt:lpstr>Assistant</vt:lpstr>
      <vt:lpstr>Roboto Medium</vt:lpstr>
      <vt:lpstr>Calibri</vt:lpstr>
      <vt:lpstr>Arial</vt:lpstr>
      <vt:lpstr>Carter One</vt:lpstr>
      <vt:lpstr>Asap</vt:lpstr>
      <vt:lpstr>Proxima Nova Semibold</vt:lpstr>
      <vt:lpstr>Proxima Nova</vt:lpstr>
      <vt:lpstr>Amatic SC</vt:lpstr>
      <vt:lpstr>Assistant Medium</vt:lpstr>
      <vt:lpstr>Career Technical Subject for Middle School - 6th Grade: Transportation, Distribution &amp; Logistics by Slidesgo</vt:lpstr>
      <vt:lpstr>Slidesgo Final Pages</vt:lpstr>
      <vt:lpstr>Business Case -Farmauna </vt:lpstr>
      <vt:lpstr>CASO I</vt:lpstr>
      <vt:lpstr>Presentación de PowerPoint</vt:lpstr>
      <vt:lpstr>Presentación de PowerPoint</vt:lpstr>
      <vt:lpstr>Presentación de PowerPoint</vt:lpstr>
      <vt:lpstr>DISTANCIA ENTRE 2 PUNTOS DE LA TIERRA </vt:lpstr>
      <vt:lpstr> </vt:lpstr>
      <vt:lpstr>CONSULTA PARA VER KILOMETROS EN PROMEDIO E INGRESOS POR CADA WARHOUSE</vt:lpstr>
      <vt:lpstr>Presentación de PowerPoint</vt:lpstr>
      <vt:lpstr>Planning</vt:lpstr>
      <vt:lpstr> Identification Technologies</vt:lpstr>
      <vt:lpstr>Logistic Processes List</vt:lpstr>
      <vt:lpstr>Radio Frequency Identification</vt:lpstr>
      <vt:lpstr>Awesome Words</vt:lpstr>
      <vt:lpstr>Transportation options</vt:lpstr>
      <vt:lpstr>498,300</vt:lpstr>
      <vt:lpstr>145,368</vt:lpstr>
      <vt:lpstr>Moving and Tracking</vt:lpstr>
      <vt:lpstr>What Is A Career Pathway</vt:lpstr>
      <vt:lpstr>Scheduling Practices</vt:lpstr>
      <vt:lpstr>Logistics Exercise </vt:lpstr>
      <vt:lpstr>Transportation Operations</vt:lpstr>
      <vt:lpstr>Route Calculation</vt:lpstr>
      <vt:lpstr>An Industry Certificate</vt:lpstr>
      <vt:lpstr>Sales and Servicing</vt:lpstr>
      <vt:lpstr>Career Cluster</vt:lpstr>
      <vt:lpstr>Tracking Inventory</vt:lpstr>
      <vt:lpstr>This is a Chart</vt:lpstr>
      <vt:lpstr>20%</vt:lpstr>
      <vt:lpstr>Program</vt:lpstr>
      <vt:lpstr>Our Teachers</vt:lpstr>
      <vt:lpstr>Trucking System</vt:lpstr>
      <vt:lpstr>Desktop Software</vt:lpstr>
      <vt:lpstr>Smartphone Web</vt:lpstr>
      <vt:lpstr>Tablet App</vt:lpstr>
      <vt:lpstr>Thanks!</vt:lpstr>
      <vt:lpstr>Alternative Resources</vt:lpstr>
      <vt:lpstr>Alternative Resources</vt:lpstr>
      <vt:lpstr>Resources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-Farmauna </dc:title>
  <cp:lastModifiedBy>EDUARDO RAFAEL JAUREGUI ROMERO</cp:lastModifiedBy>
  <cp:revision>1</cp:revision>
  <dcterms:modified xsi:type="dcterms:W3CDTF">2022-03-05T23:57:04Z</dcterms:modified>
</cp:coreProperties>
</file>